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$('.blue').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(uma dentro da outra,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interna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arquivo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senão dar erro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$(‘#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});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pre;input: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;input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$(‘#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(URL,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 {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('https://viacep.com.br/ws/’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’){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:21},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2330</Words>
  <Application>Microsoft Office PowerPoint</Application>
  <PresentationFormat>Apresentação na tela (16:9)</PresentationFormat>
  <Paragraphs>340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de Software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1364</cp:revision>
  <dcterms:created xsi:type="dcterms:W3CDTF">2020-03-17T20:12:34Z</dcterms:created>
  <dcterms:modified xsi:type="dcterms:W3CDTF">2022-05-24T20:46:16Z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