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91" r:id="rId3"/>
    <p:sldId id="396" r:id="rId4"/>
    <p:sldId id="464" r:id="rId5"/>
    <p:sldId id="463" r:id="rId6"/>
    <p:sldId id="465" r:id="rId7"/>
    <p:sldId id="462" r:id="rId8"/>
    <p:sldId id="461" r:id="rId9"/>
    <p:sldId id="470" r:id="rId10"/>
    <p:sldId id="468" r:id="rId11"/>
    <p:sldId id="469" r:id="rId12"/>
    <p:sldId id="466" r:id="rId13"/>
    <p:sldId id="467" r:id="rId14"/>
    <p:sldId id="333" r:id="rId15"/>
    <p:sldId id="323" r:id="rId16"/>
    <p:sldId id="334" r:id="rId17"/>
    <p:sldId id="337" r:id="rId18"/>
    <p:sldId id="309" r:id="rId1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774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7951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3005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8739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130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2632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0212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4320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4424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9309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392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3.novatec.com.br/capitulos/capitulo-9788575222621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-sop.inria.fr/oasis/SAFA/slides09/KEYNOTE_SAFA_2009_Mallet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Y0Kdg83or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aBhVJM31nBM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vq2QB4ogK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DER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representação gráfica do domínio  de um projeto de software, dentro da modelagem clássica relacional.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Documentos de Projeto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Técnico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Negócio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Lógico;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Físico;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Composição (Lógico/Físico)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Objetivo; Requisitos Funcionais; DER / DD / Diagrama de Contexto; DFD de Nível 0 e por Evento; Diagrama Comportamental; Especificação de Programas; Layouts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72614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UML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(do inglês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Unified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é uma linguagem-padrão para a elaboração da estrutura de projetos de software.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Diagramas Estruturais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Classes / Entidades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componentes / Diagrama de Implantação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de objetos / Diagrama do pacote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de Perfil / Diagrama de Estrutura Composta</a:t>
            </a:r>
          </a:p>
        </p:txBody>
      </p:sp>
    </p:spTree>
    <p:extLst>
      <p:ext uri="{BB962C8B-B14F-4D97-AF65-F5344CB8AC3E}">
        <p14:creationId xmlns:p14="http://schemas.microsoft.com/office/powerpoint/2010/main" val="382863315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UML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Diagramas Comportamentais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caso de uso / Diagrama de sequência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colaboração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de transição de estados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de atividade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Creately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Draw.io;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Lucidchart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ArgoUML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yUML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0827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UML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8DD9FDF8-48EA-8FD8-DE7D-FFF03BF30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2" y="1074444"/>
            <a:ext cx="6913771" cy="377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6160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https://s3.novatec.com.br/capitulos/capitulo-9788575222621.pdf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http://www-sop.inria.fr/oasis/SAFA/slides09/KEYNOTE_SAFA_2009_Mallet.pdf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https://www.youtube.com/watch?v=QY0Kdg83orY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https://www.youtube.com/watch?v=aBhVJM31nBM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MENDES, Douglas Rocha.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 Java com ênfase em Orientação a Objetos.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2009.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LEITE, Thiago et al.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Orientação a objetos: aprenda seus conceitos e suas aplicabilidades de forma efetiva. Editora Casa do Código, 2016.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Padrões de Projetos e Estilos Arquiteturais, OO e UML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Padrões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padrões de projetos são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soluções já testadas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problemas recorrentes no desenvolvimento de software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deixam seu código mais manutenível e elegante, pois essas soluções se baseiam em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baixo acoplamento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OO, UML, Trade-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Veja: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https://www.youtube.com/watch?v=8vq2QB4ogKM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Padrões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Categorias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Criação 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Escrita de 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Delagation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Factory Method / Abstract Factory /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Builder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Prototype / Singleton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Estrutura 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Juntar Vários Objetos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Bridge 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Facade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Flyweight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Proxy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Comportamento 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de Objetos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Interpreter /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TemplateMethod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Chain of Responsibility / Command / Iterator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Mediator / Memento /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Observer(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Promisses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State /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Visitor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33146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Padrão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Arquitetural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padrão arquitetural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descreve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granular a nível de subsistemas ou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seus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relacionamentos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Categorizados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Model-View-Controller (MVC)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Client-Server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Three-tier / Layered / Component-Based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Event-driven (EDA) / DDD (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Driven Design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REpresentational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 Transfer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Broker / Microkernel / CORS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SOA</a:t>
            </a:r>
          </a:p>
        </p:txBody>
      </p:sp>
    </p:spTree>
    <p:extLst>
      <p:ext uri="{BB962C8B-B14F-4D97-AF65-F5344CB8AC3E}">
        <p14:creationId xmlns:p14="http://schemas.microsoft.com/office/powerpoint/2010/main" val="197345766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Padrão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Arquitetural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557D1DB5-85F8-1B27-4F5E-EAC0BA50F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47" y="1159051"/>
            <a:ext cx="7718811" cy="315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983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Padrão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Arquitetural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A6C1F1E6-8042-25FD-7A00-6F19E5EC7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46" y="1068657"/>
            <a:ext cx="5289749" cy="384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4764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OO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Orientação a objetos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paradigma aplicado na programação que consiste na interação entre diversas unidades chamadas de objetos.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AD3C19E-3333-D4B3-2803-660E4C8EE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114" y="1802964"/>
            <a:ext cx="4659160" cy="327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3265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OO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2320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(Abstração)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Atributes/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Níveis de Visibilidade: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Private;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Herança 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Encapsulamento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Polimorfismo</a:t>
            </a:r>
          </a:p>
        </p:txBody>
      </p:sp>
    </p:spTree>
    <p:extLst>
      <p:ext uri="{BB962C8B-B14F-4D97-AF65-F5344CB8AC3E}">
        <p14:creationId xmlns:p14="http://schemas.microsoft.com/office/powerpoint/2010/main" val="122627576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7590</TotalTime>
  <Words>643</Words>
  <Application>Microsoft Office PowerPoint</Application>
  <PresentationFormat>Apresentação na tela (16:9)</PresentationFormat>
  <Paragraphs>100</Paragraphs>
  <Slides>18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Office Theme</vt:lpstr>
      <vt:lpstr>Desenvolvimento de Software  JAVA</vt:lpstr>
      <vt:lpstr>Aulas Padrões de Projetos e Estilos Arquiteturais, OO e UML</vt:lpstr>
      <vt:lpstr>JAVA – Padrões de Projeto</vt:lpstr>
      <vt:lpstr>JAVA – Padrões de Projeto Categorias</vt:lpstr>
      <vt:lpstr>JAVA – Padrão Arquitetural</vt:lpstr>
      <vt:lpstr>JAVA – Padrão Arquitetural</vt:lpstr>
      <vt:lpstr>JAVA – Padrão Arquitetural</vt:lpstr>
      <vt:lpstr>JAVA – OO</vt:lpstr>
      <vt:lpstr>JAVA – OO</vt:lpstr>
      <vt:lpstr>JAVA – DER</vt:lpstr>
      <vt:lpstr>JAVA – UML</vt:lpstr>
      <vt:lpstr>JAVA – UML</vt:lpstr>
      <vt:lpstr>JAVA – UML</vt:lpstr>
      <vt:lpstr>Leitura Específica</vt:lpstr>
      <vt:lpstr>Aprenda+</vt:lpstr>
      <vt:lpstr>Dinâmica/Atividades</vt:lpstr>
      <vt:lpstr>Referências Bibliográficas</vt:lpstr>
      <vt:lpstr>Desenvolvimento de Software 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1374</cp:revision>
  <dcterms:created xsi:type="dcterms:W3CDTF">2020-03-17T20:12:34Z</dcterms:created>
  <dcterms:modified xsi:type="dcterms:W3CDTF">2022-05-27T20:10:19Z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