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86" r:id="rId10"/>
    <p:sldId id="404" r:id="rId11"/>
    <p:sldId id="406" r:id="rId12"/>
    <p:sldId id="408" r:id="rId13"/>
    <p:sldId id="409" r:id="rId14"/>
    <p:sldId id="410" r:id="rId15"/>
    <p:sldId id="398" r:id="rId16"/>
    <p:sldId id="411" r:id="rId17"/>
    <p:sldId id="412" r:id="rId18"/>
    <p:sldId id="413" r:id="rId19"/>
    <p:sldId id="414" r:id="rId20"/>
    <p:sldId id="415" r:id="rId21"/>
    <p:sldId id="417" r:id="rId22"/>
    <p:sldId id="418" r:id="rId23"/>
    <p:sldId id="419" r:id="rId24"/>
    <p:sldId id="421" r:id="rId25"/>
    <p:sldId id="443" r:id="rId26"/>
    <p:sldId id="424" r:id="rId27"/>
    <p:sldId id="426" r:id="rId28"/>
    <p:sldId id="427" r:id="rId29"/>
    <p:sldId id="428" r:id="rId30"/>
    <p:sldId id="430" r:id="rId31"/>
    <p:sldId id="425" r:id="rId32"/>
    <p:sldId id="450" r:id="rId33"/>
    <p:sldId id="451" r:id="rId34"/>
    <p:sldId id="452" r:id="rId35"/>
    <p:sldId id="449" r:id="rId36"/>
    <p:sldId id="448" r:id="rId37"/>
    <p:sldId id="447" r:id="rId38"/>
    <p:sldId id="445" r:id="rId39"/>
    <p:sldId id="444" r:id="rId40"/>
    <p:sldId id="441" r:id="rId41"/>
    <p:sldId id="442" r:id="rId42"/>
    <p:sldId id="440" r:id="rId43"/>
    <p:sldId id="446" r:id="rId44"/>
    <p:sldId id="453" r:id="rId45"/>
    <p:sldId id="455" r:id="rId46"/>
    <p:sldId id="454" r:id="rId47"/>
    <p:sldId id="431" r:id="rId48"/>
    <p:sldId id="438" r:id="rId49"/>
    <p:sldId id="435" r:id="rId50"/>
    <p:sldId id="436" r:id="rId51"/>
    <p:sldId id="437" r:id="rId52"/>
    <p:sldId id="432" r:id="rId53"/>
    <p:sldId id="433" r:id="rId54"/>
    <p:sldId id="434" r:id="rId55"/>
    <p:sldId id="457" r:id="rId56"/>
    <p:sldId id="470" r:id="rId57"/>
    <p:sldId id="458" r:id="rId58"/>
    <p:sldId id="459" r:id="rId59"/>
    <p:sldId id="460" r:id="rId60"/>
    <p:sldId id="461" r:id="rId61"/>
    <p:sldId id="462" r:id="rId62"/>
    <p:sldId id="469" r:id="rId63"/>
    <p:sldId id="463" r:id="rId64"/>
    <p:sldId id="465" r:id="rId65"/>
    <p:sldId id="466" r:id="rId66"/>
    <p:sldId id="467" r:id="rId67"/>
    <p:sldId id="468" r:id="rId68"/>
    <p:sldId id="456" r:id="rId69"/>
    <p:sldId id="471" r:id="rId70"/>
    <p:sldId id="473" r:id="rId71"/>
    <p:sldId id="472" r:id="rId72"/>
    <p:sldId id="399" r:id="rId73"/>
    <p:sldId id="475" r:id="rId74"/>
    <p:sldId id="476" r:id="rId75"/>
    <p:sldId id="477" r:id="rId76"/>
    <p:sldId id="478" r:id="rId77"/>
    <p:sldId id="480" r:id="rId78"/>
    <p:sldId id="479" r:id="rId79"/>
    <p:sldId id="481" r:id="rId80"/>
    <p:sldId id="483" r:id="rId81"/>
    <p:sldId id="482" r:id="rId82"/>
    <p:sldId id="484" r:id="rId83"/>
    <p:sldId id="485" r:id="rId84"/>
    <p:sldId id="487" r:id="rId85"/>
    <p:sldId id="488" r:id="rId86"/>
    <p:sldId id="474" r:id="rId87"/>
    <p:sldId id="401" r:id="rId88"/>
    <p:sldId id="403" r:id="rId89"/>
    <p:sldId id="402" r:id="rId90"/>
    <p:sldId id="333" r:id="rId91"/>
    <p:sldId id="323" r:id="rId92"/>
    <p:sldId id="334" r:id="rId93"/>
    <p:sldId id="337" r:id="rId94"/>
    <p:sldId id="309" r:id="rId9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502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319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9330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6991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&gt;3.8.5&lt;/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org.springframework.web.cors.UrlBasedCorsConfigurationSource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org.springframework.core.env.Environment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org.springframework.web.cors.CorsConfigurationSource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objetos(construtor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=jdbc:h2:mem:testdb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49968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-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</a:t>
            </a:r>
            <a:r>
              <a:rPr kumimoji="0" lang="pt-BR" sz="18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3" y="2599357"/>
            <a:ext cx="291572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1600487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8" y="2650726"/>
            <a:ext cx="129787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Model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34728721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Conttroller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99571982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 – 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 arquivo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 do 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pom.xml: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8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10059</TotalTime>
  <Words>6144</Words>
  <Application>Microsoft Office PowerPoint</Application>
  <PresentationFormat>Apresentação na tela (16:9)</PresentationFormat>
  <Paragraphs>793</Paragraphs>
  <Slides>94</Slides>
  <Notes>91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94</vt:i4>
      </vt:variant>
    </vt:vector>
  </HeadingPairs>
  <TitlesOfParts>
    <vt:vector size="99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FRONTEND – pom.xml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H2</vt:lpstr>
      <vt:lpstr>JAVA – Configurar o BD H2</vt:lpstr>
      <vt:lpstr>JAVA – Configurar o BD H2</vt:lpstr>
      <vt:lpstr>JAVA – Configurar o JPA+ORM</vt:lpstr>
      <vt:lpstr>JAVA – Configurar o JPA+ORM</vt:lpstr>
      <vt:lpstr>JAVA – Configurar o JPA+ORM</vt:lpstr>
      <vt:lpstr>JAVA – Configurar o JPA+ORM</vt:lpstr>
      <vt:lpstr>JAVA – Entities with JPA+ORM</vt:lpstr>
      <vt:lpstr>JAVA – Entities with JPA+ORM</vt:lpstr>
      <vt:lpstr>JAVA – Seed BD H2</vt:lpstr>
      <vt:lpstr>JAVA – Seed BD H2</vt:lpstr>
      <vt:lpstr>JAVA – Seed BD H2</vt:lpstr>
      <vt:lpstr>JAVA – Modelo MVC JAVA</vt:lpstr>
      <vt:lpstr>JAVA – CAMADAS</vt:lpstr>
      <vt:lpstr>JAVA – Model</vt:lpstr>
      <vt:lpstr>JAVA – Conttroller</vt:lpstr>
      <vt:lpstr>JAVA – Resources</vt:lpstr>
      <vt:lpstr>JAVA – Controller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1666</cp:revision>
  <dcterms:created xsi:type="dcterms:W3CDTF">2020-03-17T20:12:34Z</dcterms:created>
  <dcterms:modified xsi:type="dcterms:W3CDTF">2022-06-23T18:28:05Z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