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1" r:id="rId12"/>
    <p:sldId id="410" r:id="rId13"/>
    <p:sldId id="333" r:id="rId14"/>
    <p:sldId id="323" r:id="rId15"/>
    <p:sldId id="334" r:id="rId16"/>
    <p:sldId id="337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774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97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7830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666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42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26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1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21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438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991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18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s.unifenas.br/index.php/RE3C/article/view/5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ol.sbc.org.br/index.php/sbsi/article/view/593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9zEeR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it.ly/3acxo4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Service/DAO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estende essas camadas para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 do servidor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da web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várias instâncias de serviço que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atualizam o modelo para atender às solicitações de exibição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Serviços usarão objetos 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atender a solicitações de exibição e persistir os resultados em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 usando a camada de acesso a dados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5893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ViewModels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(Includes business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Uses data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interfaces)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Data Access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(interfaces) for persistente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Interface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(representação do domínio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POCO/POJO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829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Data Access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fortemente integrados. Eles serão implementados para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entre o cliente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-end.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 de negócio; Entidades; Camada de Acesso a Dados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Renderizar a resposta: HMLT/CSS/JS/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Fluxo da Aplicação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60838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https://revistas.unifenas.br/index.php/RE3C/article/view/54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https://sol.sbc.org.br/index.php/sbsi/article/view/5938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https://bit.ly/39zEeRc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https://bit.ly/3acxo4t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LUCIANO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Josué; ALVES,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Wallison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Joel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Barberá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Padrão de arquitetura MVC: Model-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EPeQ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Fafibe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3a, p. 102-107, 2017.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DURELLI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Vinícius HS; VIANA, Matheus C.; PENTEADO, Rosângela AD. Uma proposta de reuso de interface gráfica com o usuário baseada no padrão arquitetural MVC. In: Anais do IV Simpósio Brasileiro de Sistemas de Informação. SBC, 2008. p. 48-59.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CGI/SERVLETS; DAO/MVC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CGI/SERVLETS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 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os programas que residem no servidor da web ou do aplicativo.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Auxiliam na comunicação entre o servidor da web e o navegador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 do 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 o conteúdo da web dinamicamente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84101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CGI/SERVLETS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 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diferenciados porque funcionam de maneiras diferentes e possuem funcionalidades e recursos distintos.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programas CGI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Gateway Interface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podem ser projetados no sistema operacional nativo e mantidos em um diretório específico.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outro lado,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componente da web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geralmente 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escrito em Java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executado 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7525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CGI/SERVLETS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7E1D65B-C5D5-9B8C-9BDC-4D6D928A4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14397"/>
              </p:ext>
            </p:extLst>
          </p:nvPr>
        </p:nvGraphicFramePr>
        <p:xfrm>
          <a:off x="1275004" y="888642"/>
          <a:ext cx="5782616" cy="4048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0303">
                  <a:extLst>
                    <a:ext uri="{9D8B030D-6E8A-4147-A177-3AD203B41FA5}">
                      <a16:colId xmlns:a16="http://schemas.microsoft.com/office/drawing/2014/main" val="542220703"/>
                    </a:ext>
                  </a:extLst>
                </a:gridCol>
                <a:gridCol w="2068757">
                  <a:extLst>
                    <a:ext uri="{9D8B030D-6E8A-4147-A177-3AD203B41FA5}">
                      <a16:colId xmlns:a16="http://schemas.microsoft.com/office/drawing/2014/main" val="536404029"/>
                    </a:ext>
                  </a:extLst>
                </a:gridCol>
                <a:gridCol w="2203556">
                  <a:extLst>
                    <a:ext uri="{9D8B030D-6E8A-4147-A177-3AD203B41FA5}">
                      <a16:colId xmlns:a16="http://schemas.microsoft.com/office/drawing/2014/main" val="1190264760"/>
                    </a:ext>
                  </a:extLst>
                </a:gridCol>
              </a:tblGrid>
              <a:tr h="1829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para comparação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CGI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Servlet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10" marB="0" anchor="b"/>
                </a:tc>
                <a:extLst>
                  <a:ext uri="{0D108BD9-81ED-4DB2-BD59-A6C34878D82A}">
                    <a16:rowId xmlns:a16="http://schemas.microsoft.com/office/drawing/2014/main" val="970523339"/>
                  </a:ext>
                </a:extLst>
              </a:tr>
              <a:tr h="48083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Programas são escritos no sistema operacional nativo.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Programas empregados usando Java.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4111599548"/>
                  </a:ext>
                </a:extLst>
              </a:tr>
              <a:tr h="480187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Dependência de Plataforma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Dependente da plataforma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confia na plataforma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2141737420"/>
                  </a:ext>
                </a:extLst>
              </a:tr>
              <a:tr h="48083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Criação de processo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Cada solicitação do cliente cria seu próprio processo.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 processos são criados dependendo do tipo de solicitação do cliente.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850579380"/>
                  </a:ext>
                </a:extLst>
              </a:tr>
              <a:tr h="63317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Conversão do roteiro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 na forma de executáveis ​​(nativo para o sistema operacional do servidor).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Compilado para Java Bytecode.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2286386187"/>
                  </a:ext>
                </a:extLst>
              </a:tr>
              <a:tr h="32752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 em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 separado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JVM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780284900"/>
                  </a:ext>
                </a:extLst>
              </a:tr>
              <a:tr h="32752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Segurança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vulnerável a ataques.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 resistir a ataques.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277720894"/>
                  </a:ext>
                </a:extLst>
              </a:tr>
              <a:tr h="32752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Rapidez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devagar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rápido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3322705123"/>
                  </a:ext>
                </a:extLst>
              </a:tr>
              <a:tr h="48083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Processamento de script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Direto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Antes de executar os scripts, ele é traduzido e compilado.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3428476728"/>
                  </a:ext>
                </a:extLst>
              </a:tr>
              <a:tr h="32752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Portabilidade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pode ser portado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Portátil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1224930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648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formam camadas em qualquer aplicativo de n camadas.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aplicativo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incluir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Serviços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2394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termo genérico que basicamente atua como um ponto de entrada para o domínio do aplicativo e normalmente inclui lógica de negócios.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 da Web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tratar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lógica de negócios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ou, para clientes móveis, pode expor uma API da Web e tratar como uma camada de serviço.</a:t>
            </a:r>
          </a:p>
        </p:txBody>
      </p:sp>
    </p:spTree>
    <p:extLst>
      <p:ext uri="{BB962C8B-B14F-4D97-AF65-F5344CB8AC3E}">
        <p14:creationId xmlns:p14="http://schemas.microsoft.com/office/powerpoint/2010/main" val="3860851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apenas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abstraem o mecanismo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dados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padrão de projeto em que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e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"estritamente"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apresentação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incluir tudo o que está além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(GUI)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objeto para transferir dados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488574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significa 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do usuário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do lado do servidor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aplicativos da Web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que aceita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solicitações de clientes </a:t>
            </a:r>
            <a:r>
              <a:rPr lang="pt-BR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 o Modelo adequadamente e envia os resultados de volta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todos e quaisquer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 </a:t>
            </a:r>
            <a:r>
              <a:rPr lang="pt-BR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5351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7540</TotalTime>
  <Words>845</Words>
  <Application>Microsoft Office PowerPoint</Application>
  <PresentationFormat>Apresentação na tela (16:9)</PresentationFormat>
  <Paragraphs>118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Desenvolvimento de Software  JAVA</vt:lpstr>
      <vt:lpstr>Aulas CGI/SERVLETS; DAO/MVC</vt:lpstr>
      <vt:lpstr>CGI/SERVLETS</vt:lpstr>
      <vt:lpstr>CGI/SERVLETS</vt:lpstr>
      <vt:lpstr>CGI/SERVLETS</vt:lpstr>
      <vt:lpstr>DAO/MVC</vt:lpstr>
      <vt:lpstr>DAO/MVC</vt:lpstr>
      <vt:lpstr>DAO/MVC</vt:lpstr>
      <vt:lpstr>DAO/MVC</vt:lpstr>
      <vt:lpstr>DAO/MVC</vt:lpstr>
      <vt:lpstr>DAO/MVC</vt:lpstr>
      <vt:lpstr>DAO/MVC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1357</cp:revision>
  <dcterms:created xsi:type="dcterms:W3CDTF">2020-03-17T20:12:34Z</dcterms:created>
  <dcterms:modified xsi:type="dcterms:W3CDTF">2022-05-20T00:55:56Z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