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91" r:id="rId3"/>
    <p:sldId id="398" r:id="rId4"/>
    <p:sldId id="407" r:id="rId5"/>
    <p:sldId id="408" r:id="rId6"/>
    <p:sldId id="406" r:id="rId7"/>
    <p:sldId id="409" r:id="rId8"/>
    <p:sldId id="411" r:id="rId9"/>
    <p:sldId id="412" r:id="rId10"/>
    <p:sldId id="413" r:id="rId11"/>
    <p:sldId id="414" r:id="rId12"/>
    <p:sldId id="410" r:id="rId13"/>
    <p:sldId id="403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05" r:id="rId32"/>
    <p:sldId id="415" r:id="rId33"/>
    <p:sldId id="439" r:id="rId34"/>
    <p:sldId id="418" r:id="rId35"/>
    <p:sldId id="419" r:id="rId36"/>
    <p:sldId id="417" r:id="rId37"/>
    <p:sldId id="437" r:id="rId38"/>
    <p:sldId id="399" r:id="rId39"/>
    <p:sldId id="416" r:id="rId40"/>
    <p:sldId id="402" r:id="rId41"/>
    <p:sldId id="400" r:id="rId42"/>
    <p:sldId id="401" r:id="rId43"/>
    <p:sldId id="404" r:id="rId44"/>
    <p:sldId id="438" r:id="rId45"/>
    <p:sldId id="440" r:id="rId46"/>
    <p:sldId id="441" r:id="rId47"/>
    <p:sldId id="333" r:id="rId48"/>
    <p:sldId id="323" r:id="rId49"/>
    <p:sldId id="334" r:id="rId50"/>
    <p:sldId id="337" r:id="rId51"/>
    <p:sldId id="309" r:id="rId5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18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632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89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89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52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531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77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74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25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102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241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101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483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036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237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265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68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757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8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475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208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057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366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653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094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79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281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72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60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49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166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65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2904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222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473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27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07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02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05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7E3sVM6oznE" TargetMode="External"/><Relationship Id="rId5" Type="http://schemas.openxmlformats.org/officeDocument/2006/relationships/hyperlink" Target="https://bit.ly/3yScxh0" TargetMode="External"/><Relationship Id="rId4" Type="http://schemas.openxmlformats.org/officeDocument/2006/relationships/hyperlink" Target="https://netbeans.apache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cZ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ava/default.asp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Mee8zOw_FQ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rtalgsti.com.br/2016/10/curso-gratuito-java-pela-xti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programas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todo programador Java deve ter. Ele é um kit de desenvolvimento Java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JavaLang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APIs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mais conhecidas são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Eclipse,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RAD(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Edições/Versões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Java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SE/EE/ME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entendimento das técnicas de programação, baixar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9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= Standard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(Desktop – Janelas)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java.io,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java.net,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etc...).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EE = Enterprise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(Web)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larga escala, sistemas distribuídos, etc. Recursos (JAVA SE),  bibliotecas para acesso a BD (JDBC, JPA), APIs (JMS, RMI), Java Server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ME = Micro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(Portátil)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mobile e sistemas embutidos.</a:t>
            </a:r>
          </a:p>
        </p:txBody>
      </p:sp>
    </p:spTree>
    <p:extLst>
      <p:ext uri="{BB962C8B-B14F-4D97-AF65-F5344CB8AC3E}">
        <p14:creationId xmlns:p14="http://schemas.microsoft.com/office/powerpoint/2010/main" val="28939281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JDK 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1º JAVA ORACLE JDK SE LTS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https://www.oracle.com/java/technologies/downloads/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2º NETBEANS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https://netbeans.apache.org/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 JFX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Construtor de Tela para Java FX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https://bit.ly/3yScxh0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https://www.youtube.com/watch?v=7E3sVM6oznE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JDK 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679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Tudo em Java está associado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seus atributos e métodos.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int x = 5;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637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objeto é criado a partir de uma classe.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um objeto chamado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 imprimindo o valor de x: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2515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objeto é criado a partir de uma classe.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um objeto chamado 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e imprimindo o valor de x: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468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variáveis ​​dentro de uma classe: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3;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1296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acessar atributos de um objeto da classe, usando a sintaxe de ponto (.):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//Modificando valor de atributo: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18;</a:t>
            </a:r>
          </a:p>
        </p:txBody>
      </p:sp>
    </p:spTree>
    <p:extLst>
      <p:ext uri="{BB962C8B-B14F-4D97-AF65-F5344CB8AC3E}">
        <p14:creationId xmlns:p14="http://schemas.microsoft.com/office/powerpoint/2010/main" val="217292220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não substituir os valores existentes,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o atributo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17;</a:t>
            </a:r>
          </a:p>
        </p:txBody>
      </p:sp>
    </p:spTree>
    <p:extLst>
      <p:ext uri="{BB962C8B-B14F-4D97-AF65-F5344CB8AC3E}">
        <p14:creationId xmlns:p14="http://schemas.microsoft.com/office/powerpoint/2010/main" val="14747593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“Cardoso";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24;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("Nome: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"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9053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Técnicas de Programação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métodos são declarados dentro de uma classe e são usados ​​para realizar ações.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(“Olá Mundo!");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0722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significa que ele pode ser acessado sem criar um objeto da classe, diferentemente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só pode ser acessado por objetos.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6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chamados sem criar objetos 						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ser chamados criando objetos");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079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void main(String[]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static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This would compile an error</a:t>
            </a:r>
          </a:p>
          <a:p>
            <a:pPr marL="447675" lvl="1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Create an object of Main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public method on the object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0875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Java é um método especial usado para inicializar objetos.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quando um objeto de uma classe é criado.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pode ser usado para definir valores iniciais para atributos de objeto.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corresponder ao nome da classe e não pode ter um tipo de retorno.</a:t>
            </a:r>
          </a:p>
        </p:txBody>
      </p:sp>
    </p:spTree>
    <p:extLst>
      <p:ext uri="{BB962C8B-B14F-4D97-AF65-F5344CB8AC3E}">
        <p14:creationId xmlns:p14="http://schemas.microsoft.com/office/powerpoint/2010/main" val="418624933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x;  // Create a class attribute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class constructor for the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x = 5;  // Set the initial value for the class attribute x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Main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Main(); // Create an object of class Main (This will call the constructor)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Print the value of x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98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String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year, String name)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year;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name;   }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Main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Main(1969, "Mustang");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40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palavra-chave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modificador de acesso, o que significa que é usada para definir o nível de acesso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Dividimos os modificadores em dois grupos: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controla o nível de acesso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não controlam o nível de acesso, mas fornecem outras funcionalidades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023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é acessível a qualquer outra classe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só é acessível por classes no mesmo pacote.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para todas as classes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dentro da classe declarada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deafult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no mesmo pacote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protecyed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no mesmo pacote e subclasses.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8295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pt-BR" sz="2400" dirty="0"/>
            </a:b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pt-BR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pode usar:</a:t>
            </a:r>
          </a:p>
          <a:p>
            <a:pPr marL="0" indent="0" algn="just">
              <a:buNone/>
            </a:pPr>
            <a:endParaRPr lang="pt-BR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 classe não pode ser herdada por outras classes</a:t>
            </a: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abstract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 classe não pode ser usada para criar objetos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81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batizada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carvalho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uma referência ao carvalho que James Gosling visualizava a partir de seu escritório.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sistema operacional que foi desenvolvido, foi chamado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junto com ele foi construída uma interface gráfica padronizada.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adquirida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Corporation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 um dos seguintes: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atributos e métodos não podem ser substituídos/modificados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tributos e métodos pertencem à classe, em vez de um objeto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só pode ser usado em uma classe abstrata e só pode ser usado em métodos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significa que este método não tem um valor de retorno.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8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linha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  */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bloco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1500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 Impressão próxima linha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+ Variável);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+ 5 * 2);</a:t>
            </a:r>
          </a:p>
        </p:txBody>
      </p:sp>
    </p:spTree>
    <p:extLst>
      <p:ext uri="{BB962C8B-B14F-4D97-AF65-F5344CB8AC3E}">
        <p14:creationId xmlns:p14="http://schemas.microsoft.com/office/powerpoint/2010/main" val="378480964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^; %/*; +-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/=; %=; &amp;=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comparação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==; !=; &gt;; &lt;; &gt;=; &lt;=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bit a bit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&lt;&lt; &gt;&gt; e &gt;&gt;&gt;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++; --</a:t>
            </a:r>
          </a:p>
        </p:txBody>
      </p:sp>
    </p:spTree>
    <p:extLst>
      <p:ext uri="{BB962C8B-B14F-4D97-AF65-F5344CB8AC3E}">
        <p14:creationId xmlns:p14="http://schemas.microsoft.com/office/powerpoint/2010/main" val="386060623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Programa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nomepacote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// IDE: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https://www.onlinegdb.com/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Iniciais maiúscula;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Classe/Interface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principal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 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tudo minúsculo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Atributo/Variável/Método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(inicia com minúscula, demais com maiúscula.</a:t>
            </a:r>
          </a:p>
        </p:txBody>
      </p:sp>
    </p:spTree>
    <p:extLst>
      <p:ext uri="{BB962C8B-B14F-4D97-AF65-F5344CB8AC3E}">
        <p14:creationId xmlns:p14="http://schemas.microsoft.com/office/powerpoint/2010/main" val="36874893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 // System.in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final do programa, lembrar de fechar o Scanner,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sc.close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close() – fecha o scanner.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361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literal;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 Cardoso";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007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conversão de tipo. Em Java, existem dois tipos de conversão: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menor em um tamanho de tipo maior: byte -&gt; short -&gt; char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myInt = 9; 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myDouble =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maior para um tipo de tamanho menor: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char -&gt; short -&gt; byte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9.78;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613274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Constante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endereços de memória; Possuir semântica;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 padrão de nomenclatura de variáveis (inicia com letra e não pode conter caracteres especiais e ser palavras reservadas).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que o valor atribuído não poderá ser alterado após a inicialização do elemento.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9804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1:?”); x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2:?”); 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(“Média: “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483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era, originalmente, fabricante de computadores, semicondutores 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da linguagem desenvolvida pelo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Green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mudada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 para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 foi uma homenagem à uma ilha da Indonésia de onde os Norte-Americanos importavam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café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 de James Gosling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https://bit.ly/3acZlsX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54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usados ​​para armazenar vários valores em uma única variável, em vez de declarar variáveis ​​separadas para cada valor.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String[]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cars = {“Fiat", “Citroen", "Ford", “Gol"};</a:t>
            </a:r>
          </a:p>
          <a:p>
            <a:pPr marL="0" indent="0" algn="just">
              <a:buNone/>
            </a:pPr>
            <a:r>
              <a:rPr lang="sv-SE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</a:t>
            </a:r>
            <a:r>
              <a:rPr lang="sv-S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 = {17, 12, 45, 29};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carros;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892279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Múltipla Escolha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default: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06074187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fim)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arrayObjConjunto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instruções }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break/continue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252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Math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auxiliam executam tarefas.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muitos métodos que permitem realizar tarefas matemáticas em números.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101);  // 0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(“texto”)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9807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46165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DateTimeFormatterv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DateTimeFormatter.ofPattern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59691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https://www.w3schools.com/java/default.asp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https://www.youtube.com/watch?v=WMee8zOw_FQ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https://www.portalgsti.com.br/2016/10/curso-gratuito-java-pela-xti.html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bancários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banking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 de cartão de crédito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interface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Ling.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Blu-ray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Kindle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DTVi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Imposto de Renda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SPED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Fiscal/Social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5139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INDRUSIAK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Leandro Soares. Linguagem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Grupo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 Rio Grande do Sul, p. 19, 1996.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Décio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Heinzelmann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MELO, Alexandre Altair. Programação Java para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orientada a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JVM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Codifique uma vez, execute em qualquer plataforma.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60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(Write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Codifique uma vez, execute em qualquer plataforma.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Kit)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 (Java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JVM+Lib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540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solução capaz de executar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máquina, independente da plataforma que o Código Fonte foi compilado.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composta por: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carregar na RAM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Memória da 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Compilador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(Just in Time).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(Kit de desenvolvimento de software).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09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em várias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pessoais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móveis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dispositivos modernos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(relógios inteligentes, óculos inteligentes,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software que forma um ambiente para a execução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feitos 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Ela é composta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e bibliotecas adicionais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189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8100</TotalTime>
  <Words>3247</Words>
  <Application>Microsoft Office PowerPoint</Application>
  <PresentationFormat>Apresentação na tela (16:9)</PresentationFormat>
  <Paragraphs>395</Paragraphs>
  <Slides>51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7" baseType="lpstr">
      <vt:lpstr>Arial</vt:lpstr>
      <vt:lpstr>Arial</vt:lpstr>
      <vt:lpstr>Calibri</vt:lpstr>
      <vt:lpstr>Times New Roman</vt:lpstr>
      <vt:lpstr>Wingdings</vt:lpstr>
      <vt:lpstr>Office Theme</vt:lpstr>
      <vt:lpstr>Desenvolvimento de Software  JAVA</vt:lpstr>
      <vt:lpstr>Aulas 12 JAVA – Técnicas de Programação</vt:lpstr>
      <vt:lpstr>JAVA – Histórico</vt:lpstr>
      <vt:lpstr>JAVA – Histórico</vt:lpstr>
      <vt:lpstr>JAVA – Exemplos de Aplicação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Ambiente JDK SE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Comentário</vt:lpstr>
      <vt:lpstr>JAVA – Saída de Dados</vt:lpstr>
      <vt:lpstr>JAVA – Operadores</vt:lpstr>
      <vt:lpstr>JAVA – Estrutura do Programa</vt:lpstr>
      <vt:lpstr>JAVA – Entrada de Dados</vt:lpstr>
      <vt:lpstr>JAVA – Tipos de Dados Primitivos</vt:lpstr>
      <vt:lpstr>JAVA – Tipos de Dados Primitivos</vt:lpstr>
      <vt:lpstr>JAVA – Variáveis/Constante</vt:lpstr>
      <vt:lpstr>JAVA – Exemplo Fonte</vt:lpstr>
      <vt:lpstr>JAVA – Arrays</vt:lpstr>
      <vt:lpstr>JAVA – Estrutura de Seleção</vt:lpstr>
      <vt:lpstr>JAVA – Estrutura de Repetição</vt:lpstr>
      <vt:lpstr>JAVA – Funções Math</vt:lpstr>
      <vt:lpstr>JAVA – Funções String</vt:lpstr>
      <vt:lpstr>JAVA – Funções Date</vt:lpstr>
      <vt:lpstr>JAVA – Funções Date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1455</cp:revision>
  <dcterms:created xsi:type="dcterms:W3CDTF">2020-03-17T20:12:34Z</dcterms:created>
  <dcterms:modified xsi:type="dcterms:W3CDTF">2022-05-20T06:10:42Z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