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96" r:id="rId4"/>
    <p:sldId id="397" r:id="rId5"/>
    <p:sldId id="398" r:id="rId6"/>
    <p:sldId id="400" r:id="rId7"/>
    <p:sldId id="399" r:id="rId8"/>
    <p:sldId id="401" r:id="rId9"/>
    <p:sldId id="403" r:id="rId10"/>
    <p:sldId id="402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52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>
                <a:solidFill>
                  <a:srgbClr val="0070C0"/>
                </a:solidFill>
              </a:rPr>
              <a:t>STS Spring Boot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STS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4089622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195</Words>
  <Application>Microsoft Office PowerPoint</Application>
  <PresentationFormat>Apresentação na tela (16:9)</PresentationFormat>
  <Paragraphs>47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Desenvolvimento de Software  JAVA</vt:lpstr>
      <vt:lpstr>Aulas 13 e 14 JAVA</vt:lpstr>
      <vt:lpstr>JAVA – STS Spring Boot</vt:lpstr>
      <vt:lpstr>JAVA – STS Ambiente</vt:lpstr>
      <vt:lpstr>JAVA – Técnicas de Programação</vt:lpstr>
      <vt:lpstr>JAVA – Entities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1336</cp:revision>
  <dcterms:created xsi:type="dcterms:W3CDTF">2020-03-17T20:12:34Z</dcterms:created>
  <dcterms:modified xsi:type="dcterms:W3CDTF">2022-05-19T15:39:29Z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