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91" r:id="rId3"/>
    <p:sldId id="470" r:id="rId4"/>
    <p:sldId id="457" r:id="rId5"/>
    <p:sldId id="458" r:id="rId6"/>
    <p:sldId id="459" r:id="rId7"/>
    <p:sldId id="460" r:id="rId8"/>
    <p:sldId id="461" r:id="rId9"/>
    <p:sldId id="462" r:id="rId10"/>
    <p:sldId id="469" r:id="rId11"/>
    <p:sldId id="463" r:id="rId12"/>
    <p:sldId id="465" r:id="rId13"/>
    <p:sldId id="466" r:id="rId14"/>
    <p:sldId id="467" r:id="rId15"/>
    <p:sldId id="468" r:id="rId16"/>
    <p:sldId id="456" r:id="rId17"/>
    <p:sldId id="471" r:id="rId18"/>
    <p:sldId id="473" r:id="rId19"/>
    <p:sldId id="472" r:id="rId20"/>
    <p:sldId id="475" r:id="rId21"/>
    <p:sldId id="399" r:id="rId22"/>
    <p:sldId id="501" r:id="rId23"/>
    <p:sldId id="521" r:id="rId24"/>
    <p:sldId id="502" r:id="rId25"/>
    <p:sldId id="503" r:id="rId26"/>
    <p:sldId id="505" r:id="rId27"/>
    <p:sldId id="477" r:id="rId28"/>
    <p:sldId id="478" r:id="rId29"/>
    <p:sldId id="480" r:id="rId30"/>
    <p:sldId id="479" r:id="rId31"/>
    <p:sldId id="495" r:id="rId32"/>
    <p:sldId id="481" r:id="rId33"/>
    <p:sldId id="483" r:id="rId34"/>
    <p:sldId id="403" r:id="rId35"/>
    <p:sldId id="499" r:id="rId36"/>
    <p:sldId id="482" r:id="rId37"/>
    <p:sldId id="484" r:id="rId38"/>
    <p:sldId id="485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497" r:id="rId48"/>
    <p:sldId id="496" r:id="rId49"/>
    <p:sldId id="510" r:id="rId50"/>
    <p:sldId id="498" r:id="rId51"/>
    <p:sldId id="500" r:id="rId52"/>
    <p:sldId id="511" r:id="rId53"/>
    <p:sldId id="512" r:id="rId54"/>
    <p:sldId id="515" r:id="rId55"/>
    <p:sldId id="513" r:id="rId56"/>
    <p:sldId id="516" r:id="rId57"/>
    <p:sldId id="517" r:id="rId58"/>
    <p:sldId id="518" r:id="rId59"/>
    <p:sldId id="519" r:id="rId60"/>
    <p:sldId id="514" r:id="rId61"/>
    <p:sldId id="520" r:id="rId62"/>
    <p:sldId id="507" r:id="rId63"/>
    <p:sldId id="524" r:id="rId64"/>
    <p:sldId id="523" r:id="rId65"/>
    <p:sldId id="522" r:id="rId66"/>
    <p:sldId id="508" r:id="rId67"/>
    <p:sldId id="333" r:id="rId68"/>
    <p:sldId id="323" r:id="rId69"/>
    <p:sldId id="334" r:id="rId70"/>
    <p:sldId id="337" r:id="rId71"/>
    <p:sldId id="309" r:id="rId7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199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336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042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5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56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42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98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42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529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89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22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44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21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01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879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927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526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52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978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1666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2245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5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2997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238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2861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9811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224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785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690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952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8521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1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5841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128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293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7316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8324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2/movies?size=12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t-br.reactjs.org/" TargetMode="External"/><Relationship Id="rId4" Type="http://schemas.openxmlformats.org/officeDocument/2006/relationships/hyperlink" Target="https://www.javatpoint.com/spring-boot-download-and-install-sts-ide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OneToMany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mappedBy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// Set(interface), conjunto para não repetir dados.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classe q implementa uma interface.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Set&lt;Score&gt;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eh um tipo de lista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Set&lt;Score&gt;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scores;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reservada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Back </a:t>
            </a:r>
            <a:r>
              <a:rPr lang="pt-BR" b="1" dirty="0" err="1">
                <a:solidFill>
                  <a:schemeClr val="bg1"/>
                </a:solidFill>
              </a:rPr>
              <a:t>end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with STS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os arquivos: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 H2)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nome da app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Heroku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/movies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=jdbc:h2:mem: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filmesdb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=/h2-console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show-sql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.jpa.properties.hibernate.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26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BD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BD;</a:t>
            </a:r>
          </a:p>
          <a:p>
            <a:pPr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Descomentar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4 primeiras linhas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comentar novamente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4 primeiras linhas.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Será criado um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#spring.jpa.properties.javax.persistence.schema-generation.create-source=metadata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#spring.jpa.properties.javax.persistence.schema-generation.scripts.action=create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#spring.jpa.properties.javax.persistence.schema-generation.scripts.create-target=create.sql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#spring.jpa.properties.hibernate.hbm2ddl.delimiter=;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jdbc:postgresql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://localhost:5432/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dbfilmes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#spring.jpa.properties.hibernate.dialect=org.hibernate.dialect.PostgreSQLDialect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spring.jpa.properties.hibernate.jdbc.lob.non_contextual_creation=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326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=${DATABASE_URL}</a:t>
            </a:r>
          </a:p>
        </p:txBody>
      </p:sp>
    </p:spTree>
    <p:extLst>
      <p:ext uri="{BB962C8B-B14F-4D97-AF65-F5344CB8AC3E}">
        <p14:creationId xmlns:p14="http://schemas.microsoft.com/office/powerpoint/2010/main" val="372303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Criar na raiz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java.runtime.version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=17 // Versão do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foi criado o projeto.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JAVA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9514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interface do Java que pode ser convertido para bytes.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Annotations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Registra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serviço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 do sistema.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Gerenciamento dependência de componentes(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eficiente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@RestMapping(value=“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 da 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0065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@Entity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@Table(name="tb_user")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PK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definindo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@GeneratedValue(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id;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FK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representa a chave composta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@ManyToOne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multiplicidade de relacionamento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@JoinColumn(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="movie_id")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90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 para configuração de variáveis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da aplicação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=8092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spring.datasource.url=jdbc:h2:mem:testdb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spring.h2.console.enabled=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spring.h2.console.path=/h2-console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spring.jpa.properties.hibernate.format_sql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78183873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datasource.url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no BD H2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(juju@gmail.com');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(josy@terra.com.br’);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(maria@uol.com.br');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(4.5, 2, 'The Witcher', 'https://www.themoviedb.org/t/p/w533_and_h300_bestv2/jBJWaqoSCiARWtfV0GlqHrcdidd.jpg’);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(3.3, 3, 'Venom: Tempo 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Carnificina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'https://www.themoviedb.org/t/p/w533_and_h300_bestv2/vIgyYkXkg6NC2whRbYjBD7eb3Er.jpg’);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'O Espetacular Homem-Aranha 2: A Ameaça de Electro', 'https://www.themoviedb.org/t/p/w533_and_h300_bestv2/u7SeO6Y42P7VCTWLhpnL96cyOqd.jpg’);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'Matrix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Resurrections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'https://www.themoviedb.org/t/p/w533_and_h300_bestv2/hv7o3VgfsairBoQFAawgaQ4cR1m.jpg');</a:t>
            </a:r>
          </a:p>
        </p:txBody>
      </p:sp>
    </p:spTree>
    <p:extLst>
      <p:ext uri="{BB962C8B-B14F-4D97-AF65-F5344CB8AC3E}">
        <p14:creationId xmlns:p14="http://schemas.microsoft.com/office/powerpoint/2010/main" val="69548120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1, 5.0);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2, 4.0);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1,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2,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3, 4.0);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definição de entidades e importação independente 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classes/@entity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 a instrução,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1060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Criar para cada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CRUD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de transferência de dados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-&gt;DTO)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 transações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orquestração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BD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238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interface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&lt;T, ID&gt;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 representa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representa o tipo do ID da PK  </a:t>
            </a:r>
          </a:p>
        </p:txBody>
      </p:sp>
    </p:spTree>
    <p:extLst>
      <p:ext uri="{BB962C8B-B14F-4D97-AF65-F5344CB8AC3E}">
        <p14:creationId xmlns:p14="http://schemas.microsoft.com/office/powerpoint/2010/main" val="374580710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.data.jpa.repository.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15937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OBJETO DTO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cópia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recebendo como argumentos o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30179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todos os filmes, integrando com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639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org.springframework.transaction.annotation.Transactional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com.cloudeducation.dsfilmes.entities.Movie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com.cloudeducation.dsfilmes.repositories.MovieRepository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506389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result.map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93670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vai controlar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requisições da camada de aplicação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		@RequestMapping(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value=“/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874935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vamos criar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todos os filmes,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8970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com.cloudeducation.dsfilmes.controllers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com.cloudeducation.dsfilmes.services.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574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Composição de componentes, injeção de dependência.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980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endpointers</a:t>
            </a:r>
            <a:r>
              <a:rPr lang="en-US" b="1" dirty="0">
                <a:solidFill>
                  <a:srgbClr val="0070C0"/>
                </a:solidFill>
              </a:rPr>
              <a:t> movies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Abri a aplicação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depois criar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conteúdo: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http://localhost:8091/movies 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http://localhost:8092/movies?size=12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http://localhost:8092/movies?size=12&amp;page=1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419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57659186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"/{id}")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20013008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</a:t>
            </a:r>
            <a:r>
              <a:rPr lang="en-US" b="1" dirty="0" err="1">
                <a:solidFill>
                  <a:srgbClr val="0070C0"/>
                </a:solidFill>
              </a:rPr>
              <a:t>ScoreDTO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com os atributos: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947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salvar a avaliação de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88148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false)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1427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score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 e atualiza os resultados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5138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0.0;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Score s 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soma = soma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557413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351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 que será avaliado pelo usuário,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"/scores")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43436959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componentes, injeção de dependência.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Idempotente,  requisição idêntica, sempre vai gravar o mesmo dado, de acordo com os parâmetros.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77069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https://www.heroku.com/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realizar login;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app;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Add-ons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 Provisionar BD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PostGreeSQL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criar variável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copiar o conteúdo da variável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DATABASE_URL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7618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Heroku 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URL</a:t>
            </a:r>
            <a:b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49213"/>
            <a:ext cx="8865056" cy="42236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Significado de 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URL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nrmvdgnrqjyawt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d639e003708602d1257e562f4ce3fa7f185d8aad07e9b78278ac55b5419fc2e3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ec2-44-198-82-71.compute-1.amazonaws.com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5432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de83om4igrmfus</a:t>
            </a:r>
          </a:p>
        </p:txBody>
      </p:sp>
    </p:spTree>
    <p:extLst>
      <p:ext uri="{BB962C8B-B14F-4D97-AF65-F5344CB8AC3E}">
        <p14:creationId xmlns:p14="http://schemas.microsoft.com/office/powerpoint/2010/main" val="47060713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conexão remota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Server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Parametrizar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nos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DATABASE URL;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repetir o BD;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sobre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remoto, abri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Tool;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através do Query Tools.</a:t>
            </a:r>
          </a:p>
          <a:p>
            <a:pPr marL="457200" indent="-457200" algn="just"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9726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Delpoy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CLI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CLI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haven't already, log in to your Heroku account and follow the prompts to create a new SSH public key.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4967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nome-do-app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integrado com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https://dsfilmes.herokuapp.com/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599237180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https://pt-br.reactjs.org/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core.env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13862</TotalTime>
  <Words>5220</Words>
  <Application>Microsoft Office PowerPoint</Application>
  <PresentationFormat>Apresentação na tela (16:9)</PresentationFormat>
  <Paragraphs>621</Paragraphs>
  <Slides>71</Slides>
  <Notes>68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5" baseType="lpstr">
      <vt:lpstr>Arial</vt:lpstr>
      <vt:lpstr>Calibri</vt:lpstr>
      <vt:lpstr>Times New Roman</vt:lpstr>
      <vt:lpstr>Office Theme</vt:lpstr>
      <vt:lpstr>Desenvolvimento de Software  JAVA</vt:lpstr>
      <vt:lpstr>Aulas 14 JAVA Back end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</vt:lpstr>
      <vt:lpstr>JAVA – Configurar o BD with STS</vt:lpstr>
      <vt:lpstr>JAVA – Configurar o BD H2</vt:lpstr>
      <vt:lpstr>JAVA – Configurar o BD H2</vt:lpstr>
      <vt:lpstr>JAVA – Configurar o BD PostGreSQL</vt:lpstr>
      <vt:lpstr>JAVA – Configurar o BD PostGreSQL</vt:lpstr>
      <vt:lpstr>JAVA – Configurar o BD Heroku</vt:lpstr>
      <vt:lpstr>JAVA – Configurar Versão JAVA</vt:lpstr>
      <vt:lpstr>JAVA – Configurar o JPA+ORM</vt:lpstr>
      <vt:lpstr>JAVA – Configurar o JPA+ORM</vt:lpstr>
      <vt:lpstr>JAVA – Configurar o JPA+ORM</vt:lpstr>
      <vt:lpstr>JAVA – Configurar o JPA+ORM</vt:lpstr>
      <vt:lpstr>JAVA – Outras Annotations JPA+ORM</vt:lpstr>
      <vt:lpstr>JAVA – Entities with JPA+ORM</vt:lpstr>
      <vt:lpstr>JAVA – Entities with JPA+ORM</vt:lpstr>
      <vt:lpstr>JAVA – Resources</vt:lpstr>
      <vt:lpstr>JAVA – Resources</vt:lpstr>
      <vt:lpstr>JAVA – Seed BD H2</vt:lpstr>
      <vt:lpstr>JAVA – Seed BD H2</vt:lpstr>
      <vt:lpstr>JAVA – Seed BD H2</vt:lpstr>
      <vt:lpstr>JAVA – Modelo MVC JAVA</vt:lpstr>
      <vt:lpstr>JAVA – CAMADAS</vt:lpstr>
      <vt:lpstr>JAVA – CAMADA Repository Movie</vt:lpstr>
      <vt:lpstr>JAVA – CAMADA Repository Movie</vt:lpstr>
      <vt:lpstr>JAVA – OBJETO DTO Movie</vt:lpstr>
      <vt:lpstr>JAVA – CAMADA Service Movie</vt:lpstr>
      <vt:lpstr>JAVA – CAMADA Service Movie</vt:lpstr>
      <vt:lpstr>JAVA – CAMADA Service Movie</vt:lpstr>
      <vt:lpstr>JAVA – CAMADA Controller Movie</vt:lpstr>
      <vt:lpstr>JAVA – CAMADA Controller Movie</vt:lpstr>
      <vt:lpstr>JAVA – CAMADA Controller Movie</vt:lpstr>
      <vt:lpstr>JAVA – CAMADA Controller Movie</vt:lpstr>
      <vt:lpstr>JAVA – Testar endpointers movies</vt:lpstr>
      <vt:lpstr>JAVA – CAMADA Serviço Movie</vt:lpstr>
      <vt:lpstr>JAVA – CAMADA Controller Movie</vt:lpstr>
      <vt:lpstr>JAVA – Entities ScoreDTO</vt:lpstr>
      <vt:lpstr>JAVA – CAMADA Serviço Score</vt:lpstr>
      <vt:lpstr>JAVA – CAMADA Serviço Score</vt:lpstr>
      <vt:lpstr>JAVA – CAMADA Serviço Score</vt:lpstr>
      <vt:lpstr>JAVA – CAMADA Serviço Score</vt:lpstr>
      <vt:lpstr>JAVA – CAMADA Serviço Score</vt:lpstr>
      <vt:lpstr>JAVA – CAMADA Controller Score</vt:lpstr>
      <vt:lpstr>JAVA – CAMADA Controller Score</vt:lpstr>
      <vt:lpstr>JAVA – Deploy Heroku</vt:lpstr>
      <vt:lpstr>JAVA – Heroku DATABASE URL </vt:lpstr>
      <vt:lpstr>JAVA – Deploy Heroku</vt:lpstr>
      <vt:lpstr>JAVA – Deploy Heroku</vt:lpstr>
      <vt:lpstr>JAVA – Deploy Heroku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1853</cp:revision>
  <dcterms:created xsi:type="dcterms:W3CDTF">2020-03-17T20:12:34Z</dcterms:created>
  <dcterms:modified xsi:type="dcterms:W3CDTF">2022-07-04T20:56:17Z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