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72" r:id="rId9"/>
    <p:sldId id="461" r:id="rId10"/>
    <p:sldId id="470" r:id="rId11"/>
    <p:sldId id="468" r:id="rId12"/>
    <p:sldId id="469" r:id="rId13"/>
    <p:sldId id="466" r:id="rId14"/>
    <p:sldId id="467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77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95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00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3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novatec.com.br/capitulos/capitulo-978857522262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-sop.inria.fr/oasis/SAFA/slides09/KEYNOTE_SAFA_2009_Mall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Y0Kdg83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BhVJM31nB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232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(Abstração)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Visibilidade: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Private;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Herança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262757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representação gráfica do domínio  de um projeto de software, dentro da modelagem clássica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Documentos de Projeto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Técnico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Lógico;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(Lógico/Físico)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Objetivo; Requisitos Funcionais; DER / DD / Diagrama de Contexto; DFD de Nível 0 e por Evento; Diagrama Comportamental; Especificação de Programas; Layouts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1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inglês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é uma linguagem-padrão para a elaboração da estrutura de projetos de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Estruturais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 / Entidades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componentes / Diagrama de Implantação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objetos / Diagrama do pacote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Perfil / Diagrama de Estrutura Composta</a:t>
            </a:r>
          </a:p>
        </p:txBody>
      </p:sp>
    </p:spTree>
    <p:extLst>
      <p:ext uri="{BB962C8B-B14F-4D97-AF65-F5344CB8AC3E}">
        <p14:creationId xmlns:p14="http://schemas.microsoft.com/office/powerpoint/2010/main" val="38286331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Comportamentais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/ Diagrama de sequência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transição de estados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atividade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Draw.io;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82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DD9FDF8-48EA-8FD8-DE7D-FFF03BF3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2" y="1074444"/>
            <a:ext cx="6913771" cy="37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16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https://s3.novatec.com.br/capitulos/capitulo-9788575222621.pdf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http://www-sop.inria.fr/oasis/SAFA/slides09/KEYNOTE_SAFA_2009_Mallet.pdf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https://www.youtube.com/watch?v=QY0Kdg83orY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https://www.youtube.com/watch?v=aBhVJM31nBM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MENDES, Douglas Rocha.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Java com ênfase em Orientação a Objetos.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LEITE, Thiago et al.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objetos: aprenda seus conceitos e suas aplicabilidades de forma efetiva. Editora Casa do Código, 2016.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Padrões de Projetos e Estilos Arquiteturais, OO e UML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50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https://edisciplinas.usp.br/pluginfile.php/4632609/mod_resource/content/1/5%20Arquitetura%20MVC.pdf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996213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paradigma aplicado na programação que consiste na interação entre diversas unidades chamadas de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D3C19E-3333-D4B3-2803-660E4C8E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4" y="1802964"/>
            <a:ext cx="4659160" cy="32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835</Words>
  <Application>Microsoft Office PowerPoint</Application>
  <PresentationFormat>Apresentação na tela (16:9)</PresentationFormat>
  <Paragraphs>124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Padrões de Projetos e Estilos Arquiteturais, OO e UML</vt:lpstr>
      <vt:lpstr>JAVA – Padrões de Projeto</vt:lpstr>
      <vt:lpstr>JAVA – Padrões de Projeto Categorias</vt:lpstr>
      <vt:lpstr>JAVA – Padrão Arquitetural</vt:lpstr>
      <vt:lpstr>JAVA – Padrão Arquitetural MVC</vt:lpstr>
      <vt:lpstr>JAVA – Padrão Arquitetural MVC</vt:lpstr>
      <vt:lpstr>JAVA – Estrutura de Pastas Exemplo</vt:lpstr>
      <vt:lpstr>JAVA – OO</vt:lpstr>
      <vt:lpstr>JAVA – OO</vt:lpstr>
      <vt:lpstr>JAVA – DER</vt:lpstr>
      <vt:lpstr>JAVA – UML</vt:lpstr>
      <vt:lpstr>JAVA – UML</vt:lpstr>
      <vt:lpstr>JAVA – UML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1376</cp:revision>
  <dcterms:created xsi:type="dcterms:W3CDTF">2020-03-17T20:12:34Z</dcterms:created>
  <dcterms:modified xsi:type="dcterms:W3CDTF">2022-05-27T20:56:26Z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