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49" r:id="rId18"/>
    <p:sldId id="450" r:id="rId19"/>
    <p:sldId id="451" r:id="rId20"/>
    <p:sldId id="453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28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1679</Words>
  <Application>Microsoft Office PowerPoint</Application>
  <PresentationFormat>Apresentação na tela (16:9)</PresentationFormat>
  <Paragraphs>218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Web JAVA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JAVA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995</cp:revision>
  <dcterms:created xsi:type="dcterms:W3CDTF">2020-03-17T20:12:34Z</dcterms:created>
  <dcterms:modified xsi:type="dcterms:W3CDTF">2022-04-09T00:23:29Z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