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91" r:id="rId3"/>
    <p:sldId id="331" r:id="rId4"/>
    <p:sldId id="338" r:id="rId5"/>
    <p:sldId id="339" r:id="rId6"/>
    <p:sldId id="340" r:id="rId7"/>
    <p:sldId id="341" r:id="rId8"/>
    <p:sldId id="342" r:id="rId9"/>
    <p:sldId id="344" r:id="rId10"/>
    <p:sldId id="333" r:id="rId11"/>
    <p:sldId id="323" r:id="rId12"/>
    <p:sldId id="334" r:id="rId13"/>
    <p:sldId id="343" r:id="rId14"/>
    <p:sldId id="337" r:id="rId15"/>
    <p:sldId id="309" r:id="rId1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1FDD0-1821-606F-5382-13ABBACBD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11938B9-B36F-5C98-0A66-1B9E29C28C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ED99FB9-6086-E996-CD72-B5E1727934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5384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30D08-368B-F2BD-D985-B10BBE1D8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DEF8DD2-2E3B-44E7-A03C-C7D360769E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B727338-53CE-C183-1A7A-9E8F8C142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6592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04210-52E8-3ACD-60BF-AEDE068DB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DD45F03-2A9D-9983-AD7F-4B18FD6B52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98BBBB7-FA15-9F52-C55E-646D96B86A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7410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483EE-0B4E-BA5B-5CBC-95161886B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DE55E9F-5AF4-0E53-CB17-C9E176FEDC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EB39FE0-AA50-461C-E4B0-CEADDCB1DA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0956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2225A-4D8F-BBE5-2B39-55F980BF8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6E3A310-9CC7-15AA-3021-5DD1D6FF30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1CE4CB3-3A86-D35E-1EC0-5AB0AE15A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3465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5A921-FC6D-C2A8-68C3-3F7C589B5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6503255-77C5-F8EC-CC1A-0C0C6260A7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1F0C82F-45F3-A336-7FC1-5E81BFCF7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0945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7DCDB-988B-5C73-B888-CFDD9682C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AC8C338-F826-C303-9B35-6ABAAB39D5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E2AA00B-8326-71A4-4536-1E5613B7FD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9312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.ime.usp.br/~colombo/mac0499/monografia.pdf?utm_source=chatgpt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ic.unicamp.br/~rocha/msc/complex/algoritmosGulososFinal.pdf?utm_source=chatgpt.co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l6Kp6fxQ1Q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watch?v=nmhjrI-aW5o" TargetMode="External"/><Relationship Id="rId4" Type="http://schemas.openxmlformats.org/officeDocument/2006/relationships/hyperlink" Target="https://www.youtube.com/watch?v=NuTK1LaEz_0&amp;utm_source=chatgpt.com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Didático sobre Algoritmos Gulosos – Victor de Oliveira Colombo (USP).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https://linux.ime.usp.br/~colombo/mac0499/monografia.pdf?utm_source=chatgpt.com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Algoritmos Gulosos: Definições e Aplicações – A Rocha (UNICAMP).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https://www.ic.unicamp.br/~rocha/msc/complex/algoritmosGulososFinal.pdf?utm_source=chatgpt.com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Complexidade de Algoritmos, Dividir para Conquistar, Guloso, Programação Dinâmica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https://www.youtube.com/watch?v=bl6Kp6fxQ1Q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Aula 14: Algoritmos Gulosos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https://www.youtube.com/watch?v=NuTK1LaEz_0&amp;utm_source=chatgpt.com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  <a:hlinkClick r:id="rId4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GeeksforGeeks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https://www.youtube.com/watch?v=nmhjrI-aW5o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Pensamento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Guloso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Objetivo: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Aplicar resolução rápida de problemas.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Grupos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 [3;4] alunos.</a:t>
            </a:r>
          </a:p>
          <a:p>
            <a:pPr marL="0" indent="0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 único executor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Seleção de atividades com tempos conflitantes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 grupo deve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Atividades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A1-A8;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Tempos 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1-4; 3-5; 0-6; 5-7; 8-9; 5-9; 2-3; 6-10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todas 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opções disponíveis,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não se sobreponham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Aplicar 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estratégia gulosa –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explicar a lógica da escolha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Apresentar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solução final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5 a 10 minutos;</a:t>
            </a:r>
          </a:p>
          <a:p>
            <a:pPr marL="0" indent="0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Debater: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Discutir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encontrada é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globalmente ótima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diferentes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estratégias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adotadas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pelos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grupos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764A5-F2C1-7AEC-7D2C-9366AF016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D53D5B5-9140-0EC7-D3EE-DCE42C4F8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Pensamento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Guloso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7D7D4B5-B455-0A54-80CA-0224231B648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solução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A7; A2; A4; A5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estratégia gulosa sempre gera o melhor resultado?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outra estratégia vocês tentaram?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quais casos o método guloso poderia falhar?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tempo de execução é eficiente comparado a tentar todas as combinações?</a:t>
            </a:r>
          </a:p>
        </p:txBody>
      </p:sp>
    </p:spTree>
    <p:extLst>
      <p:ext uri="{BB962C8B-B14F-4D97-AF65-F5344CB8AC3E}">
        <p14:creationId xmlns:p14="http://schemas.microsoft.com/office/powerpoint/2010/main" val="253827866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Cormen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T. H.;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Leiserson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C. E.;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Rivest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R. L.; Stein,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Algoritmos: Teoria e Prática. 3. ed. Rio de Janeiro: Elsevier, 2009. Cap. 16, pp. 431-456.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Kleinberg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J.; Tardos, É.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Design. Boston: Addison-Wesley, 2006. Cap. 4, pp. 105-130.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10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Algoritmos Gulosos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Algoritmos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Gulosos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Definição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guloso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greedy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um método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resolução de problemas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constrói uma solução passo a passo,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escolhendo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cada passo 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parece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melhor no momento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sem considerar consequências futuras.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1AB3F-351B-580A-148D-B1E8B4504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E2C3D11-2BAF-C33B-B607-99BE5028C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Algoritmos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Gulosos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84AEA82-F55B-04F1-0407-38FDCC89E5F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Escolha local ótima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busca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melhor opção no instante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garante solução global ótima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todos os casos, mas é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eficiente em problemas específicos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Normalmente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problemas de otimização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394699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E32B3-DA41-282C-8960-35681652D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95F1AA9-94C9-AA87-9F7C-28EFF7B8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Algoritmos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Gulosos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Exemplos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D17AB9-A039-8013-71C7-89CD2797963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 da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Mochila fracionária;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 do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Caixeiro Viajante;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Troco Mínimo.</a:t>
            </a:r>
          </a:p>
        </p:txBody>
      </p:sp>
    </p:spTree>
    <p:extLst>
      <p:ext uri="{BB962C8B-B14F-4D97-AF65-F5344CB8AC3E}">
        <p14:creationId xmlns:p14="http://schemas.microsoft.com/office/powerpoint/2010/main" val="132278954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F48AC-E599-48DE-27D9-A23462091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6EB3FB7-4C12-C5EF-2763-A92AEB5F4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Algoritmos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Gulosos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Etapas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6652077-1DFB-4FB9-4C9E-06591CB9F34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Escolher a opção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parece a melhor naquele instante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critério guloso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solução ainda é viável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Repetir até que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esteja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resolvido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haja mais escolhas possíveis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0143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501B4-20A9-1F99-9AAE-03B9E5928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629CCDC-FD59-0190-EAA0-46EDFDDB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Algoritmos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Gulosos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2997E61-2EEB-EF39-01E0-70663CCAA84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 do troco mínimo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moedas de 1, 5 e 10 reais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 23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Escolha maior moeda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Restante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 algn="just"/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Restante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23 - 10 =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escolha 10 novamente</a:t>
            </a:r>
          </a:p>
          <a:p>
            <a:pPr algn="just"/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Restante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 → escolha 1 três vezes</a:t>
            </a:r>
          </a:p>
          <a:p>
            <a:pPr algn="just"/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Solução final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 + 10 + 1 + 1 + 1 = 23</a:t>
            </a: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Troco mínimo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moedas [9, 6, 5 e 1] reais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 11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Solução final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9 + 1 + 1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44472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8F139-0755-E4DF-2523-4358D0319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9DAA8E1-FBA2-00C9-91A4-2575A97C5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Algoritmos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Gulosos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Complexidade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BFFADBC-FD4E-872B-063D-7D3D63D4ADB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Geralmente, 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 guloso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 de quantas opções precisam ser analisadas a cada passo.</a:t>
            </a:r>
          </a:p>
          <a:p>
            <a:pPr algn="just"/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 do troco com moedas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 houver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moedas e k denominações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construir a solução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Diferença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relação à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 dinâmica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guloso não explora todas as soluções possíveis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menos custo computacional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mas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menor garantia de solução ótima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72455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1FE9D-19D7-47BB-0D31-6760832CD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5149551-1E9B-B558-1AB3-3C7C5EE8A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Quadro </a:t>
            </a:r>
            <a:r>
              <a:rPr lang="en-US" b="1" dirty="0" err="1">
                <a:solidFill>
                  <a:srgbClr val="0070C0"/>
                </a:solidFill>
              </a:rPr>
              <a:t>Comparativo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Técnicas</a:t>
            </a:r>
            <a:r>
              <a:rPr lang="en-US" b="1" dirty="0">
                <a:solidFill>
                  <a:srgbClr val="0070C0"/>
                </a:solidFill>
              </a:rPr>
              <a:t> Prog.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6D6A4AB-38C0-4944-BB71-5B6BFECDB20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Recursividade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para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Divisão e Conquista, Programação Dinâmica</a:t>
            </a: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Divisão e Conquista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divide e combina subproblemas</a:t>
            </a: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Guloso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escolhe o melhor local imediato</a:t>
            </a: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armazena subproblemas para otimizar</a:t>
            </a: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constrói gradualmente</a:t>
            </a: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Interativo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repete até condição</a:t>
            </a: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Árvore e Grafo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estruturas para modelar problemas complexos</a:t>
            </a: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Problemas NP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desafiam todas as abordagens acima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95497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3324</TotalTime>
  <Words>814</Words>
  <Application>Microsoft Office PowerPoint</Application>
  <PresentationFormat>Apresentação na tela (16:9)</PresentationFormat>
  <Paragraphs>93</Paragraphs>
  <Slides>15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Office Theme</vt:lpstr>
      <vt:lpstr>Algoritmos e Complexidade</vt:lpstr>
      <vt:lpstr> Aula 10  Algoritmos Gulosos</vt:lpstr>
      <vt:lpstr>Algoritmos Gulosos - Definição</vt:lpstr>
      <vt:lpstr>Algoritmos Gulosos - Características</vt:lpstr>
      <vt:lpstr>Algoritmos Gulosos - Exemplos</vt:lpstr>
      <vt:lpstr>Algoritmos Gulosos - Etapas</vt:lpstr>
      <vt:lpstr>Algoritmos Gulosos - Exemplo</vt:lpstr>
      <vt:lpstr>Algoritmos Gulosos - Complexidade</vt:lpstr>
      <vt:lpstr>Quadro Comparativo Técnicas Prog.</vt:lpstr>
      <vt:lpstr>Leitura Específica</vt:lpstr>
      <vt:lpstr>Aprenda+</vt:lpstr>
      <vt:lpstr>Dinâmica Pensamento Guloso</vt:lpstr>
      <vt:lpstr>Dinâmica Pensamento Guloso</vt:lpstr>
      <vt:lpstr>Referências Bibliográficas</vt:lpstr>
      <vt:lpstr>Algoritmos e Complexidade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803</cp:revision>
  <dcterms:created xsi:type="dcterms:W3CDTF">2020-03-17T20:12:34Z</dcterms:created>
  <dcterms:modified xsi:type="dcterms:W3CDTF">2025-10-21T14:26:22Z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