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38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1502-8F79-0D09-2BA2-3623C2AD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6751FC-AA98-CCA6-C4BB-890136C34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4F6017-E5B9-3B1D-7017-27A32793F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23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Notação O e Função 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CE32-251C-6918-CE89-29F4594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4973C1-E5A1-1FF3-28F6-5795AAE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209387-B7DC-5C02-A2EA-5BE654A32B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296605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126</Words>
  <Application>Microsoft Office PowerPoint</Application>
  <PresentationFormat>Apresentação na tela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05  Notação O e Função O</vt:lpstr>
      <vt:lpstr>Notação O</vt:lpstr>
      <vt:lpstr>Função 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758</cp:revision>
  <dcterms:created xsi:type="dcterms:W3CDTF">2020-03-17T20:12:34Z</dcterms:created>
  <dcterms:modified xsi:type="dcterms:W3CDTF">2025-09-01T18:58:06Z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