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91" r:id="rId3"/>
    <p:sldId id="331" r:id="rId4"/>
    <p:sldId id="333" r:id="rId5"/>
    <p:sldId id="323" r:id="rId6"/>
    <p:sldId id="334" r:id="rId7"/>
    <p:sldId id="337" r:id="rId8"/>
    <p:sldId id="309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1" d="100"/>
          <a:sy n="71" d="100"/>
        </p:scale>
        <p:origin x="678" y="66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EeRXSKfaYj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cNN_tTXABU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Algoritmos e Complexidade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07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Grafos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0070C0"/>
                </a:solidFill>
              </a:rPr>
              <a:t>Grafos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Algoritmos e Complexidade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Algoritmos e Complexidade – Parte 1.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Algoritmos e Complexidade – Parte 2.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Algoritmos e Complexidade – Parte 1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Algoritmos e Complexidade – Parte 2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Exercícios (Atividade Verificadora de Aprendizagem)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[1] ...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[2] ...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Algoritmos e Complexidade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3128</TotalTime>
  <Words>115</Words>
  <Application>Microsoft Office PowerPoint</Application>
  <PresentationFormat>Apresentação na tela (16:9)</PresentationFormat>
  <Paragraphs>27</Paragraphs>
  <Slides>8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Wingdings</vt:lpstr>
      <vt:lpstr>Office Theme</vt:lpstr>
      <vt:lpstr>Algoritmos e Complexidade</vt:lpstr>
      <vt:lpstr> Aula 07  Grafos</vt:lpstr>
      <vt:lpstr>Grafos</vt:lpstr>
      <vt:lpstr>Leitura Específica</vt:lpstr>
      <vt:lpstr>Aprenda+</vt:lpstr>
      <vt:lpstr>Dinâmica/Atividades</vt:lpstr>
      <vt:lpstr>Referências Bibliográficas</vt:lpstr>
      <vt:lpstr>Algoritmos e Complexidade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758</cp:revision>
  <dcterms:created xsi:type="dcterms:W3CDTF">2020-03-17T20:12:34Z</dcterms:created>
  <dcterms:modified xsi:type="dcterms:W3CDTF">2025-09-01T18:59:07Z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