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"/>
  </p:notesMasterIdLst>
  <p:sldIdLst>
    <p:sldId id="256" r:id="rId2"/>
    <p:sldId id="291" r:id="rId3"/>
    <p:sldId id="331" r:id="rId4"/>
    <p:sldId id="333" r:id="rId5"/>
    <p:sldId id="323" r:id="rId6"/>
    <p:sldId id="334" r:id="rId7"/>
    <p:sldId id="337" r:id="rId8"/>
    <p:sldId id="309" r:id="rId9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Estilo Claro 1 - Ênfas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Estilo Claro 2 - Ênfas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47" autoAdjust="0"/>
    <p:restoredTop sz="83649" autoAdjust="0"/>
  </p:normalViewPr>
  <p:slideViewPr>
    <p:cSldViewPr snapToGrid="0">
      <p:cViewPr varScale="1">
        <p:scale>
          <a:sx n="71" d="100"/>
          <a:sy n="71" d="100"/>
        </p:scale>
        <p:origin x="678" y="66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73974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357535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2490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457203" y="204787"/>
            <a:ext cx="3008315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73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3575052" y="204789"/>
            <a:ext cx="5111749" cy="438983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198" y="1076326"/>
            <a:ext cx="3008316" cy="351829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EeRXSKfaYjA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youtu.be/cNN_tTXABUA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Algoritmos e Complexidade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2" name="Google Shape;62;p1" descr="Imagem">
            <a:extLst>
              <a:ext uri="{FF2B5EF4-FFF2-40B4-BE49-F238E27FC236}">
                <a16:creationId xmlns:a16="http://schemas.microsoft.com/office/drawing/2014/main" id="{D9A56D89-1300-762A-5BD5-16B3C4E9985C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Aula 08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	</a:t>
            </a:r>
            <a:r>
              <a:rPr lang="pt-BR" sz="3600" b="1" dirty="0">
                <a:solidFill>
                  <a:schemeClr val="bg1"/>
                </a:solidFill>
              </a:rPr>
              <a:t>Equações de Recorrência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4" name="Google Shape;62;p1" descr="Imagem">
            <a:extLst>
              <a:ext uri="{FF2B5EF4-FFF2-40B4-BE49-F238E27FC236}">
                <a16:creationId xmlns:a16="http://schemas.microsoft.com/office/drawing/2014/main" id="{652F850C-6AD9-5CD4-839F-152858F13612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Equações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>
                <a:solidFill>
                  <a:srgbClr val="0070C0"/>
                </a:solidFill>
              </a:rPr>
              <a:t>Recorrência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Algoritmos e Complexidade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...</a:t>
            </a:r>
          </a:p>
        </p:txBody>
      </p:sp>
    </p:spTree>
    <p:extLst>
      <p:ext uri="{BB962C8B-B14F-4D97-AF65-F5344CB8AC3E}">
        <p14:creationId xmlns:p14="http://schemas.microsoft.com/office/powerpoint/2010/main" val="136298002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6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Algoritmos e Complexidade – Parte 1.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</a:t>
            </a: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Algoritmos e Complexidade – Parte 2. 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</a:t>
            </a:r>
            <a:endParaRPr lang="pt-BR" sz="2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Algoritmos e Complexidade – Parte 1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Algoritmos e Complexidade – Parte 2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606305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Exercícios (Atividade Verificadora de Aprendizagem)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 algn="just">
              <a:buNone/>
            </a:pPr>
            <a:endParaRPr lang="pt-BR" sz="2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652989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dirty="0">
                <a:latin typeface="Calibri" panose="020F0502020204030204" pitchFamily="34" charset="0"/>
              </a:rPr>
              <a:t>[1] ...</a:t>
            </a:r>
          </a:p>
          <a:p>
            <a:pPr marL="0" indent="0" algn="just">
              <a:buNone/>
            </a:pPr>
            <a:endParaRPr lang="pt-BR" sz="1800" dirty="0">
              <a:latin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Calibri" panose="020F0502020204030204" pitchFamily="34" charset="0"/>
              </a:rPr>
              <a:t>[2] ...</a:t>
            </a:r>
          </a:p>
          <a:p>
            <a:pPr marL="0" indent="0" algn="just">
              <a:buNone/>
            </a:pPr>
            <a:endParaRPr lang="pt-BR" sz="18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Algoritmos e Complexidade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2" name="Google Shape;62;p1" descr="Imagem">
            <a:extLst>
              <a:ext uri="{FF2B5EF4-FFF2-40B4-BE49-F238E27FC236}">
                <a16:creationId xmlns:a16="http://schemas.microsoft.com/office/drawing/2014/main" id="{9C895622-2963-024D-634E-EA58F5381D06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3128</TotalTime>
  <Words>119</Words>
  <Application>Microsoft Office PowerPoint</Application>
  <PresentationFormat>Apresentação na tela (16:9)</PresentationFormat>
  <Paragraphs>27</Paragraphs>
  <Slides>8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3" baseType="lpstr">
      <vt:lpstr>Arial</vt:lpstr>
      <vt:lpstr>Calibri</vt:lpstr>
      <vt:lpstr>Times New Roman</vt:lpstr>
      <vt:lpstr>Wingdings</vt:lpstr>
      <vt:lpstr>Office Theme</vt:lpstr>
      <vt:lpstr>Algoritmos e Complexidade</vt:lpstr>
      <vt:lpstr> Aula 08  Equações de Recorrência</vt:lpstr>
      <vt:lpstr>Equações de Recorrência</vt:lpstr>
      <vt:lpstr>Leitura Específica</vt:lpstr>
      <vt:lpstr>Aprenda+</vt:lpstr>
      <vt:lpstr>Dinâmica/Atividades</vt:lpstr>
      <vt:lpstr>Referências Bibliográficas</vt:lpstr>
      <vt:lpstr>Algoritmos e Complexidade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 Cardoso</cp:lastModifiedBy>
  <cp:revision>757</cp:revision>
  <dcterms:created xsi:type="dcterms:W3CDTF">2020-03-17T20:12:34Z</dcterms:created>
  <dcterms:modified xsi:type="dcterms:W3CDTF">2025-09-01T19:00:10Z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