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Programação Dinâmica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117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09  Programação Dinâmica</vt:lpstr>
      <vt:lpstr>Programação Dinâmica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757</cp:revision>
  <dcterms:created xsi:type="dcterms:W3CDTF">2020-03-17T20:12:34Z</dcterms:created>
  <dcterms:modified xsi:type="dcterms:W3CDTF">2025-09-01T19:00:50Z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