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91" r:id="rId3"/>
    <p:sldId id="331" r:id="rId4"/>
    <p:sldId id="338" r:id="rId5"/>
    <p:sldId id="333" r:id="rId6"/>
    <p:sldId id="323" r:id="rId7"/>
    <p:sldId id="334" r:id="rId8"/>
    <p:sldId id="337" r:id="rId9"/>
    <p:sldId id="309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1" d="100"/>
          <a:sy n="71" d="100"/>
        </p:scale>
        <p:origin x="67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0B1B9A-BBB0-4CAB-78F0-D2CD2DC76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C2EA886-1B1E-665A-C857-64FC95C660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754EC3C-D9CD-C716-69F3-E6BCC72BFD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5254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EeRXSKfaYj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cNN_tTXABUA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Algoritmos e Complexidade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12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Problemas NP Completos e</a:t>
            </a:r>
            <a:br>
              <a:rPr lang="pt-BR" sz="3600" b="1" dirty="0">
                <a:solidFill>
                  <a:schemeClr val="bg1"/>
                </a:solidFill>
              </a:rPr>
            </a:br>
            <a:r>
              <a:rPr lang="pt-BR" sz="3600" b="1" dirty="0">
                <a:solidFill>
                  <a:schemeClr val="bg1"/>
                </a:solidFill>
              </a:rPr>
              <a:t>    Algoritmos de Aproximação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Problemas</a:t>
            </a:r>
            <a:r>
              <a:rPr lang="en-US" b="1" dirty="0">
                <a:solidFill>
                  <a:srgbClr val="0070C0"/>
                </a:solidFill>
              </a:rPr>
              <a:t> NP </a:t>
            </a:r>
            <a:r>
              <a:rPr lang="en-US" b="1" dirty="0" err="1">
                <a:solidFill>
                  <a:srgbClr val="0070C0"/>
                </a:solidFill>
              </a:rPr>
              <a:t>Completos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Algoritmos e Complexidade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EAFC91-F286-8689-D81E-ED6B9A3CB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AB1DCCF-8DCE-F7CD-E050-877251C08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Algoritmos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Aproximação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D44AA6D-F8AD-CDEE-C64B-E6F6CDA4730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Algoritmos e Complexidade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</a:p>
        </p:txBody>
      </p:sp>
    </p:spTree>
    <p:extLst>
      <p:ext uri="{BB962C8B-B14F-4D97-AF65-F5344CB8AC3E}">
        <p14:creationId xmlns:p14="http://schemas.microsoft.com/office/powerpoint/2010/main" val="207198860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Algoritmos e Complexidade – Parte 1.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Algoritmos e Complexidade – Parte 2.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Algoritmos e Complexidade – Parte 1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Algoritmos e Complexidade – Parte 2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Exercícios (Atividade Verificadora de Aprendizagem)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[1] ...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[2] ...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Algoritmos e Complexidade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3129</TotalTime>
  <Words>132</Words>
  <Application>Microsoft Office PowerPoint</Application>
  <PresentationFormat>Apresentação na tela (16:9)</PresentationFormat>
  <Paragraphs>29</Paragraphs>
  <Slides>9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Wingdings</vt:lpstr>
      <vt:lpstr>Office Theme</vt:lpstr>
      <vt:lpstr>Algoritmos e Complexidade</vt:lpstr>
      <vt:lpstr> Aula 12  Problemas NP Completos e     Algoritmos de Aproximação</vt:lpstr>
      <vt:lpstr>Problemas NP Completos</vt:lpstr>
      <vt:lpstr>Algoritmos de Aproximação</vt:lpstr>
      <vt:lpstr>Leitura Específica</vt:lpstr>
      <vt:lpstr>Aprenda+</vt:lpstr>
      <vt:lpstr>Dinâmica/Atividades</vt:lpstr>
      <vt:lpstr>Referências Bibliográficas</vt:lpstr>
      <vt:lpstr>Algoritmos e Complexidade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757</cp:revision>
  <dcterms:created xsi:type="dcterms:W3CDTF">2020-03-17T20:12:34Z</dcterms:created>
  <dcterms:modified xsi:type="dcterms:W3CDTF">2025-09-01T19:04:07Z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