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4" r:id="rId10"/>
    <p:sldId id="333" r:id="rId11"/>
    <p:sldId id="323" r:id="rId12"/>
    <p:sldId id="334" r:id="rId13"/>
    <p:sldId id="343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FDD0-1821-606F-5382-13ABBACB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1938B9-B36F-5C98-0A66-1B9E29C28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D99FB9-6086-E996-CD72-B5E17279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38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30D08-368B-F2BD-D985-B10BBE1D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EF8DD2-2E3B-44E7-A03C-C7D360769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727338-53CE-C183-1A7A-9E8F8C14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59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4210-52E8-3ACD-60BF-AEDE068D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D45F03-2A9D-9983-AD7F-4B18FD6B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8BBBB7-FA15-9F52-C55E-646D96B86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41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483EE-0B4E-BA5B-5CBC-95161886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E55E9F-5AF4-0E53-CB17-C9E176FED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B39FE0-AA50-461C-E4B0-CEADDCB1D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9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225A-4D8F-BBE5-2B39-55F980BF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E3A310-9CC7-15AA-3021-5DD1D6FF3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CE4CB3-3A86-D35E-1EC0-5AB0AE15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46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A921-FC6D-C2A8-68C3-3F7C589B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503255-77C5-F8EC-CC1A-0C0C6260A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F0C82F-45F3-A336-7FC1-5E81BFCF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9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7DCDB-988B-5C73-B888-CFDD9682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C8C338-F826-C303-9B35-6ABAAB39D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AA00B-8326-71A4-4536-1E5613B7F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31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ime.usp.br/~colombo/mac0499/monografia.pdf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msc/complex/algoritmosGulososFinal.pdf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6Kp6fxQ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nmhjrI-aW5o" TargetMode="External"/><Relationship Id="rId4" Type="http://schemas.openxmlformats.org/officeDocument/2006/relationships/hyperlink" Target="https://www.youtube.com/watch?v=NuTK1LaEz_0&amp;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Didático sobre Algoritmos Gulosos – Victor de Oliveira Colombo (USP).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https://linux.ime.usp.br/~colombo/mac0499/monografia.pdf?utm_source=chatgpt.com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Gulosos: Definições e Aplicações – A Rocha (UNICAMP).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https://www.ic.unicamp.br/~rocha/msc/complex/algoritmosGulososFinal.pdf?utm_source=chatgpt.com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de Algoritmos, Dividir para Conquistar, Guloso, Programação Dinâmica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https://www.youtube.com/watch?v=bl6Kp6fxQ1Q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14: Algoritmos Gulosos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https://www.youtube.com/watch?v=NuTK1LaEz_0&amp;utm_source=chatgpt.com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https://www.youtube.com/watch?v=nmhjrI-aW5o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Aplicar resolução rápida de problemas.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 [3;4] alunos.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único executor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atividades com tempos conflitantes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grupo deve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A1-A8;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Tempos 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1-4; 3-5; 0-6; 5-7; 8-9; 5-9; 2-3; 6-10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opções disponíveis,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se sobreponham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gulosa 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explicar a lógica da escolha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5 a 10 minutos;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Debater: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Discutir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encontrada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globalmente ótima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64A5-F2C1-7AEC-7D2C-9366AF0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53D5B5-9140-0EC7-D3EE-DCE42C4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D7D4B5-B455-0A54-80CA-0224231B64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estratégia gulosa sempre gera o melhor resultado?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outra estratégia vocês tentaram?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quais casos o método guloso poderia falhar?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A1; A2; A3; A4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execução é eficiente comparado a tentar todas as combinações?</a:t>
            </a:r>
          </a:p>
        </p:txBody>
      </p:sp>
    </p:spTree>
    <p:extLst>
      <p:ext uri="{BB962C8B-B14F-4D97-AF65-F5344CB8AC3E}">
        <p14:creationId xmlns:p14="http://schemas.microsoft.com/office/powerpoint/2010/main" val="25382786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H.;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E.;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L.; Stein,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Algoritmos: Teoria e Prática. 3. ed. Rio de Janeiro: Elsevier, 2009. Cap. 16, pp. 431-456.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Kleinberg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J.; Tardos, É.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 Boston: Addison-Wesley, 2006. Cap. 4, pp. 105-130.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Gulosos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método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de problemas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constrói uma solução passo a passo,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cada passo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parece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no momento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considerar consequências futuras.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AB3F-351B-580A-148D-B1E8B4504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2C3D11-2BAF-C33B-B607-99BE502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4AEA82-F55B-04F1-0407-38FDCC89E5F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local ótima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busca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opção no instante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garante solução global ótima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todos os casos, mas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 em problemas específicos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otimização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9469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32B3-DA41-282C-8960-35681652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5F1AA9-94C9-AA87-9F7C-28EFF7B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D17AB9-A039-8013-71C7-89CD279796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Mochila fracionária;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Caixeiro Viajante;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Mínimo.</a:t>
            </a:r>
          </a:p>
        </p:txBody>
      </p:sp>
    </p:spTree>
    <p:extLst>
      <p:ext uri="{BB962C8B-B14F-4D97-AF65-F5344CB8AC3E}">
        <p14:creationId xmlns:p14="http://schemas.microsoft.com/office/powerpoint/2010/main" val="1322789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48AC-E599-48DE-27D9-A2346209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B3FB7-4C12-C5EF-2763-A92AEB5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52077-1DFB-4FB9-4C9E-06591CB9F3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Escolher a opção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a melhor naquele instante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 guloso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ainda é viável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até que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esteja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haja mais escolhas possíveis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143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1B4-20A9-1F99-9AAE-03B9E592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29CCDC-FD59-0190-EAA0-46EDFDDB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997E61-2EEB-EF39-01E0-70663CCAA8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de 1, 5 e 10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23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maior moeda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23 - 10 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escolha 10 novamente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→ escolha 1 três vezes</a:t>
            </a:r>
          </a:p>
          <a:p>
            <a:pPr algn="just"/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+ 10 + 1 + 1 + 1 = 23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[9, 6, 5 e 1]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11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+ 1 + 1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447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F139-0755-E4DF-2523-4358D031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DAA8E1-FBA2-00C9-91A4-2575A97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FADBC-FD4E-872B-063D-7D3D63D4AD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de quantas opções precisam ser analisadas a cada passo.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com moedas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houver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moedas e k denominações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construir a solução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à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não explora todas as soluções possíveis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custo computacional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garantia de solução ótima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24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FE9D-19D7-47BB-0D31-6760832C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149551-1E9B-B558-1AB3-3C7C5EE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Quadro </a:t>
            </a:r>
            <a:r>
              <a:rPr lang="en-US" b="1" dirty="0" err="1">
                <a:solidFill>
                  <a:srgbClr val="0070C0"/>
                </a:solidFill>
              </a:rPr>
              <a:t>Comparativo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Prog.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D6A4AB-38C0-4944-BB71-5B6BFECDB20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para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Divisão e Conquista, Programação Dinâmica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divide e combina subproblemas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Guloso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escolhe o melhor local imediato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armazena subproblemas para otimizar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constrói gradualmente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repete até condição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e Grafo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estruturas para modelar problemas complexos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NP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desafiam todas as abordagens acima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54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812</Words>
  <Application>Microsoft Office PowerPoint</Application>
  <PresentationFormat>Apresentação na tela (16:9)</PresentationFormat>
  <Paragraphs>95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10  Algoritmos Gulosos</vt:lpstr>
      <vt:lpstr>Algoritmos Gulosos - Definição</vt:lpstr>
      <vt:lpstr>Algoritmos Gulosos - Características</vt:lpstr>
      <vt:lpstr>Algoritmos Gulosos - Exemplos</vt:lpstr>
      <vt:lpstr>Algoritmos Gulosos - Etapas</vt:lpstr>
      <vt:lpstr>Algoritmos Gulosos - Exemplo</vt:lpstr>
      <vt:lpstr>Algoritmos Gulosos - Complexidade</vt:lpstr>
      <vt:lpstr>Quadro Comparativo Técnicas Prog.</vt:lpstr>
      <vt:lpstr>Leitura Específica</vt:lpstr>
      <vt:lpstr>Aprenda+</vt:lpstr>
      <vt:lpstr>Dinâmica Pensamento Guloso</vt:lpstr>
      <vt:lpstr>Dinâmica Pensamento Guloso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805</cp:revision>
  <dcterms:created xsi:type="dcterms:W3CDTF">2020-03-17T20:12:34Z</dcterms:created>
  <dcterms:modified xsi:type="dcterms:W3CDTF">2025-10-22T14:20:27Z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