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1" r:id="rId5"/>
  </p:sldMasterIdLst>
  <p:notesMasterIdLst>
    <p:notesMasterId r:id="rId10"/>
  </p:notesMasterIdLst>
  <p:handoutMasterIdLst>
    <p:handoutMasterId r:id="rId11"/>
  </p:handoutMasterIdLst>
  <p:sldIdLst>
    <p:sldId id="2147375836" r:id="rId6"/>
    <p:sldId id="2147375843" r:id="rId7"/>
    <p:sldId id="2147375849" r:id="rId8"/>
    <p:sldId id="2147375848" r:id="rId9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EB"/>
    <a:srgbClr val="FFFFFF"/>
    <a:srgbClr val="EC8F14"/>
    <a:srgbClr val="4C5974"/>
    <a:srgbClr val="39427E"/>
    <a:srgbClr val="3A4280"/>
    <a:srgbClr val="3A427F"/>
    <a:srgbClr val="7E2B9B"/>
    <a:srgbClr val="242467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A7898-B6C0-43CC-A34B-7018E5124969}" v="1716" dt="2025-08-20T18:20:00.168"/>
    <p1510:client id="{E92FDDD9-917F-43C0-A35A-F4C9551BFB1C}" v="1" dt="2025-08-20T18:35:57.2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ara Heil" userId="dfdcf989-0dd1-4efe-b7b2-9383c74adc75" providerId="ADAL" clId="{7D1C92AD-3F6D-480E-AF42-697AF508B730}"/>
    <pc:docChg chg="custSel modSld sldOrd">
      <pc:chgData name="Maiara Heil" userId="dfdcf989-0dd1-4efe-b7b2-9383c74adc75" providerId="ADAL" clId="{7D1C92AD-3F6D-480E-AF42-697AF508B730}" dt="2025-08-19T11:31:32.439" v="303" actId="20577"/>
      <pc:docMkLst>
        <pc:docMk/>
      </pc:docMkLst>
      <pc:sldChg chg="modSp mod">
        <pc:chgData name="Maiara Heil" userId="dfdcf989-0dd1-4efe-b7b2-9383c74adc75" providerId="ADAL" clId="{7D1C92AD-3F6D-480E-AF42-697AF508B730}" dt="2025-08-12T13:21:53.497" v="3" actId="6549"/>
        <pc:sldMkLst>
          <pc:docMk/>
          <pc:sldMk cId="2136214416" sldId="2147375836"/>
        </pc:sldMkLst>
        <pc:spChg chg="mod">
          <ac:chgData name="Maiara Heil" userId="dfdcf989-0dd1-4efe-b7b2-9383c74adc75" providerId="ADAL" clId="{7D1C92AD-3F6D-480E-AF42-697AF508B730}" dt="2025-08-12T13:21:44.576" v="1" actId="6549"/>
          <ac:spMkLst>
            <pc:docMk/>
            <pc:sldMk cId="2136214416" sldId="2147375836"/>
            <ac:spMk id="22" creationId="{DF7B7EFF-2F7C-DEA0-6ACE-8CFE9B24550C}"/>
          </ac:spMkLst>
        </pc:spChg>
        <pc:spChg chg="mod">
          <ac:chgData name="Maiara Heil" userId="dfdcf989-0dd1-4efe-b7b2-9383c74adc75" providerId="ADAL" clId="{7D1C92AD-3F6D-480E-AF42-697AF508B730}" dt="2025-08-12T13:21:53.497" v="3" actId="6549"/>
          <ac:spMkLst>
            <pc:docMk/>
            <pc:sldMk cId="2136214416" sldId="2147375836"/>
            <ac:spMk id="24" creationId="{C6EFD09E-D128-35D3-FDF3-CB10E7ED829F}"/>
          </ac:spMkLst>
        </pc:spChg>
      </pc:sldChg>
      <pc:sldChg chg="addSp modSp mod">
        <pc:chgData name="Maiara Heil" userId="dfdcf989-0dd1-4efe-b7b2-9383c74adc75" providerId="ADAL" clId="{7D1C92AD-3F6D-480E-AF42-697AF508B730}" dt="2025-08-19T11:31:32.439" v="303" actId="20577"/>
        <pc:sldMkLst>
          <pc:docMk/>
          <pc:sldMk cId="2767362773" sldId="2147375841"/>
        </pc:sldMkLst>
        <pc:spChg chg="add mod">
          <ac:chgData name="Maiara Heil" userId="dfdcf989-0dd1-4efe-b7b2-9383c74adc75" providerId="ADAL" clId="{7D1C92AD-3F6D-480E-AF42-697AF508B730}" dt="2025-08-19T11:29:38.100" v="289" actId="1076"/>
          <ac:spMkLst>
            <pc:docMk/>
            <pc:sldMk cId="2767362773" sldId="2147375841"/>
            <ac:spMk id="2" creationId="{226AF297-CBE4-CC06-FC24-38E53DD38399}"/>
          </ac:spMkLst>
        </pc:spChg>
        <pc:spChg chg="mod">
          <ac:chgData name="Maiara Heil" userId="dfdcf989-0dd1-4efe-b7b2-9383c74adc75" providerId="ADAL" clId="{7D1C92AD-3F6D-480E-AF42-697AF508B730}" dt="2025-08-19T11:31:32.439" v="303" actId="20577"/>
          <ac:spMkLst>
            <pc:docMk/>
            <pc:sldMk cId="2767362773" sldId="2147375841"/>
            <ac:spMk id="6" creationId="{7233FAD8-5C06-B64C-3F8A-9CD489D911F9}"/>
          </ac:spMkLst>
        </pc:spChg>
      </pc:sldChg>
      <pc:sldChg chg="addSp delSp modSp mod ord">
        <pc:chgData name="Maiara Heil" userId="dfdcf989-0dd1-4efe-b7b2-9383c74adc75" providerId="ADAL" clId="{7D1C92AD-3F6D-480E-AF42-697AF508B730}" dt="2025-08-19T11:29:48.911" v="291"/>
        <pc:sldMkLst>
          <pc:docMk/>
          <pc:sldMk cId="27996051" sldId="2147375842"/>
        </pc:sldMkLst>
      </pc:sldChg>
      <pc:sldChg chg="delSp modSp mod">
        <pc:chgData name="Maiara Heil" userId="dfdcf989-0dd1-4efe-b7b2-9383c74adc75" providerId="ADAL" clId="{7D1C92AD-3F6D-480E-AF42-697AF508B730}" dt="2025-08-19T11:29:59.169" v="295" actId="20577"/>
        <pc:sldMkLst>
          <pc:docMk/>
          <pc:sldMk cId="3043461746" sldId="2147375843"/>
        </pc:sldMkLst>
        <pc:spChg chg="del mod">
          <ac:chgData name="Maiara Heil" userId="dfdcf989-0dd1-4efe-b7b2-9383c74adc75" providerId="ADAL" clId="{7D1C92AD-3F6D-480E-AF42-697AF508B730}" dt="2025-08-19T11:29:55.305" v="294"/>
          <ac:spMkLst>
            <pc:docMk/>
            <pc:sldMk cId="3043461746" sldId="2147375843"/>
            <ac:spMk id="3" creationId="{69224C05-73EC-4966-6C27-3934DF1EEA71}"/>
          </ac:spMkLst>
        </pc:spChg>
        <pc:spChg chg="mod">
          <ac:chgData name="Maiara Heil" userId="dfdcf989-0dd1-4efe-b7b2-9383c74adc75" providerId="ADAL" clId="{7D1C92AD-3F6D-480E-AF42-697AF508B730}" dt="2025-08-19T11:29:59.169" v="295" actId="20577"/>
          <ac:spMkLst>
            <pc:docMk/>
            <pc:sldMk cId="3043461746" sldId="2147375843"/>
            <ac:spMk id="22" creationId="{DF7B7EFF-2F7C-DEA0-6ACE-8CFE9B24550C}"/>
          </ac:spMkLst>
        </pc:spChg>
        <pc:spChg chg="mod">
          <ac:chgData name="Maiara Heil" userId="dfdcf989-0dd1-4efe-b7b2-9383c74adc75" providerId="ADAL" clId="{7D1C92AD-3F6D-480E-AF42-697AF508B730}" dt="2025-08-12T13:21:58.970" v="5" actId="6549"/>
          <ac:spMkLst>
            <pc:docMk/>
            <pc:sldMk cId="3043461746" sldId="2147375843"/>
            <ac:spMk id="24" creationId="{C6EFD09E-D128-35D3-FDF3-CB10E7ED829F}"/>
          </ac:spMkLst>
        </pc:spChg>
      </pc:sldChg>
      <pc:sldChg chg="addSp delSp modSp mod">
        <pc:chgData name="Maiara Heil" userId="dfdcf989-0dd1-4efe-b7b2-9383c74adc75" providerId="ADAL" clId="{7D1C92AD-3F6D-480E-AF42-697AF508B730}" dt="2025-08-12T13:32:22.802" v="136" actId="313"/>
        <pc:sldMkLst>
          <pc:docMk/>
          <pc:sldMk cId="666724474" sldId="2147375846"/>
        </pc:sldMkLst>
      </pc:sldChg>
      <pc:sldChg chg="modSp mod">
        <pc:chgData name="Maiara Heil" userId="dfdcf989-0dd1-4efe-b7b2-9383c74adc75" providerId="ADAL" clId="{7D1C92AD-3F6D-480E-AF42-697AF508B730}" dt="2025-08-12T13:33:10.667" v="138" actId="6549"/>
        <pc:sldMkLst>
          <pc:docMk/>
          <pc:sldMk cId="2272834970" sldId="2147375847"/>
        </pc:sldMkLst>
      </pc:sldChg>
    </pc:docChg>
  </pc:docChgLst>
  <pc:docChgLst>
    <pc:chgData name="Maiara Heil" userId="dfdcf989-0dd1-4efe-b7b2-9383c74adc75" providerId="ADAL" clId="{E92FDDD9-917F-43C0-A35A-F4C9551BFB1C}"/>
    <pc:docChg chg="undo custSel modSld">
      <pc:chgData name="Maiara Heil" userId="dfdcf989-0dd1-4efe-b7b2-9383c74adc75" providerId="ADAL" clId="{E92FDDD9-917F-43C0-A35A-F4C9551BFB1C}" dt="2025-08-20T18:37:23.725" v="29" actId="14100"/>
      <pc:docMkLst>
        <pc:docMk/>
      </pc:docMkLst>
      <pc:sldChg chg="addSp delSp modSp mod">
        <pc:chgData name="Maiara Heil" userId="dfdcf989-0dd1-4efe-b7b2-9383c74adc75" providerId="ADAL" clId="{E92FDDD9-917F-43C0-A35A-F4C9551BFB1C}" dt="2025-08-20T18:37:23.725" v="29" actId="14100"/>
        <pc:sldMkLst>
          <pc:docMk/>
          <pc:sldMk cId="2101112406" sldId="2147375848"/>
        </pc:sldMkLst>
        <pc:spChg chg="mod">
          <ac:chgData name="Maiara Heil" userId="dfdcf989-0dd1-4efe-b7b2-9383c74adc75" providerId="ADAL" clId="{E92FDDD9-917F-43C0-A35A-F4C9551BFB1C}" dt="2025-08-20T18:36:14.833" v="25" actId="20577"/>
          <ac:spMkLst>
            <pc:docMk/>
            <pc:sldMk cId="2101112406" sldId="2147375848"/>
            <ac:spMk id="9" creationId="{BEEFEF90-54FC-D8BB-73F4-3E5DDAA51A14}"/>
          </ac:spMkLst>
        </pc:spChg>
        <pc:picChg chg="add mod">
          <ac:chgData name="Maiara Heil" userId="dfdcf989-0dd1-4efe-b7b2-9383c74adc75" providerId="ADAL" clId="{E92FDDD9-917F-43C0-A35A-F4C9551BFB1C}" dt="2025-08-20T18:37:23.725" v="29" actId="14100"/>
          <ac:picMkLst>
            <pc:docMk/>
            <pc:sldMk cId="2101112406" sldId="2147375848"/>
            <ac:picMk id="3" creationId="{97D5918C-9C7B-7AEE-9661-8771518F1E0B}"/>
          </ac:picMkLst>
        </pc:picChg>
        <pc:picChg chg="del">
          <ac:chgData name="Maiara Heil" userId="dfdcf989-0dd1-4efe-b7b2-9383c74adc75" providerId="ADAL" clId="{E92FDDD9-917F-43C0-A35A-F4C9551BFB1C}" dt="2025-08-20T18:36:19.767" v="26" actId="478"/>
          <ac:picMkLst>
            <pc:docMk/>
            <pc:sldMk cId="2101112406" sldId="2147375848"/>
            <ac:picMk id="10" creationId="{5473CD1C-EC42-C26E-A691-6C791B5FD36A}"/>
          </ac:picMkLst>
        </pc:picChg>
      </pc:sldChg>
    </pc:docChg>
  </pc:docChgLst>
  <pc:docChgLst>
    <pc:chgData name="Maiara Heil Cancian" userId="dfdcf989-0dd1-4efe-b7b2-9383c74adc75" providerId="ADAL" clId="{A27A7265-A009-492B-87D2-FAF5F6DA7FB0}"/>
    <pc:docChg chg="undo custSel addSld modSld">
      <pc:chgData name="Maiara Heil Cancian" userId="dfdcf989-0dd1-4efe-b7b2-9383c74adc75" providerId="ADAL" clId="{A27A7265-A009-492B-87D2-FAF5F6DA7FB0}" dt="2024-08-15T19:34:45.922" v="1113" actId="20577"/>
      <pc:docMkLst>
        <pc:docMk/>
      </pc:docMkLst>
      <pc:sldChg chg="addSp delSp modSp mod">
        <pc:chgData name="Maiara Heil Cancian" userId="dfdcf989-0dd1-4efe-b7b2-9383c74adc75" providerId="ADAL" clId="{A27A7265-A009-492B-87D2-FAF5F6DA7FB0}" dt="2024-08-15T19:20:13.445" v="642"/>
        <pc:sldMkLst>
          <pc:docMk/>
          <pc:sldMk cId="2767362773" sldId="2147375841"/>
        </pc:sldMkLst>
      </pc:sldChg>
      <pc:sldChg chg="addSp modSp mod">
        <pc:chgData name="Maiara Heil Cancian" userId="dfdcf989-0dd1-4efe-b7b2-9383c74adc75" providerId="ADAL" clId="{A27A7265-A009-492B-87D2-FAF5F6DA7FB0}" dt="2024-08-15T19:20:06.898" v="640" actId="6549"/>
        <pc:sldMkLst>
          <pc:docMk/>
          <pc:sldMk cId="27996051" sldId="2147375842"/>
        </pc:sldMkLst>
      </pc:sldChg>
      <pc:sldChg chg="delSp modSp mod">
        <pc:chgData name="Maiara Heil Cancian" userId="dfdcf989-0dd1-4efe-b7b2-9383c74adc75" providerId="ADAL" clId="{A27A7265-A009-492B-87D2-FAF5F6DA7FB0}" dt="2024-08-15T18:06:40.572" v="25" actId="1076"/>
        <pc:sldMkLst>
          <pc:docMk/>
          <pc:sldMk cId="3043461746" sldId="2147375843"/>
        </pc:sldMkLst>
      </pc:sldChg>
      <pc:sldChg chg="addSp delSp modSp add mod">
        <pc:chgData name="Maiara Heil Cancian" userId="dfdcf989-0dd1-4efe-b7b2-9383c74adc75" providerId="ADAL" clId="{A27A7265-A009-492B-87D2-FAF5F6DA7FB0}" dt="2024-08-15T18:16:16.993" v="284"/>
        <pc:sldMkLst>
          <pc:docMk/>
          <pc:sldMk cId="2149992545" sldId="2147375844"/>
        </pc:sldMkLst>
      </pc:sldChg>
      <pc:sldChg chg="addSp modSp add mod">
        <pc:chgData name="Maiara Heil Cancian" userId="dfdcf989-0dd1-4efe-b7b2-9383c74adc75" providerId="ADAL" clId="{A27A7265-A009-492B-87D2-FAF5F6DA7FB0}" dt="2024-08-15T19:25:59.016" v="707" actId="6549"/>
        <pc:sldMkLst>
          <pc:docMk/>
          <pc:sldMk cId="3455457404" sldId="2147375845"/>
        </pc:sldMkLst>
      </pc:sldChg>
      <pc:sldChg chg="addSp delSp modSp add mod">
        <pc:chgData name="Maiara Heil Cancian" userId="dfdcf989-0dd1-4efe-b7b2-9383c74adc75" providerId="ADAL" clId="{A27A7265-A009-492B-87D2-FAF5F6DA7FB0}" dt="2024-08-15T18:42:21.012" v="501" actId="313"/>
        <pc:sldMkLst>
          <pc:docMk/>
          <pc:sldMk cId="666724474" sldId="2147375846"/>
        </pc:sldMkLst>
      </pc:sldChg>
      <pc:sldChg chg="addSp delSp modSp add mod">
        <pc:chgData name="Maiara Heil Cancian" userId="dfdcf989-0dd1-4efe-b7b2-9383c74adc75" providerId="ADAL" clId="{A27A7265-A009-492B-87D2-FAF5F6DA7FB0}" dt="2024-08-15T19:34:45.922" v="1113" actId="20577"/>
        <pc:sldMkLst>
          <pc:docMk/>
          <pc:sldMk cId="2272834970" sldId="2147375847"/>
        </pc:sldMkLst>
      </pc:sldChg>
    </pc:docChg>
  </pc:docChgLst>
  <pc:docChgLst>
    <pc:chgData name="Maiara Heil Cancian" userId="dfdcf989-0dd1-4efe-b7b2-9383c74adc75" providerId="ADAL" clId="{62487A27-7A0D-4D25-BFE1-8210741BE211}"/>
    <pc:docChg chg="undo custSel addSld delSld modSld">
      <pc:chgData name="Maiara Heil Cancian" userId="dfdcf989-0dd1-4efe-b7b2-9383c74adc75" providerId="ADAL" clId="{62487A27-7A0D-4D25-BFE1-8210741BE211}" dt="2025-03-17T20:17:46.981" v="118" actId="20577"/>
      <pc:docMkLst>
        <pc:docMk/>
      </pc:docMkLst>
      <pc:sldChg chg="modSp mod">
        <pc:chgData name="Maiara Heil Cancian" userId="dfdcf989-0dd1-4efe-b7b2-9383c74adc75" providerId="ADAL" clId="{62487A27-7A0D-4D25-BFE1-8210741BE211}" dt="2025-03-17T20:17:46.981" v="118" actId="20577"/>
        <pc:sldMkLst>
          <pc:docMk/>
          <pc:sldMk cId="2136214416" sldId="2147375836"/>
        </pc:sldMkLst>
      </pc:sldChg>
      <pc:sldChg chg="modSp mod">
        <pc:chgData name="Maiara Heil Cancian" userId="dfdcf989-0dd1-4efe-b7b2-9383c74adc75" providerId="ADAL" clId="{62487A27-7A0D-4D25-BFE1-8210741BE211}" dt="2025-03-17T20:16:51.047" v="111" actId="6549"/>
        <pc:sldMkLst>
          <pc:docMk/>
          <pc:sldMk cId="2767362773" sldId="2147375841"/>
        </pc:sldMkLst>
      </pc:sldChg>
      <pc:sldChg chg="addSp delSp modSp mod">
        <pc:chgData name="Maiara Heil Cancian" userId="dfdcf989-0dd1-4efe-b7b2-9383c74adc75" providerId="ADAL" clId="{62487A27-7A0D-4D25-BFE1-8210741BE211}" dt="2025-03-17T19:59:12.786" v="55" actId="6549"/>
        <pc:sldMkLst>
          <pc:docMk/>
          <pc:sldMk cId="27996051" sldId="2147375842"/>
        </pc:sldMkLst>
      </pc:sldChg>
      <pc:sldChg chg="modSp mod">
        <pc:chgData name="Maiara Heil Cancian" userId="dfdcf989-0dd1-4efe-b7b2-9383c74adc75" providerId="ADAL" clId="{62487A27-7A0D-4D25-BFE1-8210741BE211}" dt="2025-03-17T19:57:04.980" v="28" actId="6549"/>
        <pc:sldMkLst>
          <pc:docMk/>
          <pc:sldMk cId="3043461746" sldId="2147375843"/>
        </pc:sldMkLst>
      </pc:sldChg>
      <pc:sldChg chg="del">
        <pc:chgData name="Maiara Heil Cancian" userId="dfdcf989-0dd1-4efe-b7b2-9383c74adc75" providerId="ADAL" clId="{62487A27-7A0D-4D25-BFE1-8210741BE211}" dt="2025-03-17T19:54:03.130" v="0" actId="47"/>
        <pc:sldMkLst>
          <pc:docMk/>
          <pc:sldMk cId="2149992545" sldId="2147375844"/>
        </pc:sldMkLst>
      </pc:sldChg>
      <pc:sldChg chg="del">
        <pc:chgData name="Maiara Heil Cancian" userId="dfdcf989-0dd1-4efe-b7b2-9383c74adc75" providerId="ADAL" clId="{62487A27-7A0D-4D25-BFE1-8210741BE211}" dt="2025-03-17T19:54:03.886" v="1" actId="47"/>
        <pc:sldMkLst>
          <pc:docMk/>
          <pc:sldMk cId="3455457404" sldId="2147375845"/>
        </pc:sldMkLst>
      </pc:sldChg>
      <pc:sldChg chg="modSp add del mod">
        <pc:chgData name="Maiara Heil Cancian" userId="dfdcf989-0dd1-4efe-b7b2-9383c74adc75" providerId="ADAL" clId="{62487A27-7A0D-4D25-BFE1-8210741BE211}" dt="2025-03-17T20:16:19.295" v="110" actId="20577"/>
        <pc:sldMkLst>
          <pc:docMk/>
          <pc:sldMk cId="666724474" sldId="2147375846"/>
        </pc:sldMkLst>
      </pc:sldChg>
    </pc:docChg>
  </pc:docChgLst>
  <pc:docChgLst>
    <pc:chgData name="Guilherme Dutra Gonzaga Jaime" userId="24e8eff8-44c3-4541-8101-7e17b34914c5" providerId="ADAL" clId="{7CCA7898-B6C0-43CC-A34B-7018E5124969}"/>
    <pc:docChg chg="undo redo custSel addSld delSld modSld sldOrd">
      <pc:chgData name="Guilherme Dutra Gonzaga Jaime" userId="24e8eff8-44c3-4541-8101-7e17b34914c5" providerId="ADAL" clId="{7CCA7898-B6C0-43CC-A34B-7018E5124969}" dt="2025-08-20T18:20:00.168" v="3623" actId="20577"/>
      <pc:docMkLst>
        <pc:docMk/>
      </pc:docMkLst>
      <pc:sldChg chg="modSp mod">
        <pc:chgData name="Guilherme Dutra Gonzaga Jaime" userId="24e8eff8-44c3-4541-8101-7e17b34914c5" providerId="ADAL" clId="{7CCA7898-B6C0-43CC-A34B-7018E5124969}" dt="2025-08-20T18:12:06.643" v="3462" actId="6549"/>
        <pc:sldMkLst>
          <pc:docMk/>
          <pc:sldMk cId="2136214416" sldId="2147375836"/>
        </pc:sldMkLst>
        <pc:spChg chg="mod">
          <ac:chgData name="Guilherme Dutra Gonzaga Jaime" userId="24e8eff8-44c3-4541-8101-7e17b34914c5" providerId="ADAL" clId="{7CCA7898-B6C0-43CC-A34B-7018E5124969}" dt="2025-08-20T18:12:06.643" v="3462" actId="6549"/>
          <ac:spMkLst>
            <pc:docMk/>
            <pc:sldMk cId="2136214416" sldId="2147375836"/>
            <ac:spMk id="22" creationId="{DF7B7EFF-2F7C-DEA0-6ACE-8CFE9B24550C}"/>
          </ac:spMkLst>
        </pc:spChg>
      </pc:sldChg>
      <pc:sldChg chg="addSp delSp modSp del mod">
        <pc:chgData name="Guilherme Dutra Gonzaga Jaime" userId="24e8eff8-44c3-4541-8101-7e17b34914c5" providerId="ADAL" clId="{7CCA7898-B6C0-43CC-A34B-7018E5124969}" dt="2025-08-20T17:52:24.087" v="3353" actId="47"/>
        <pc:sldMkLst>
          <pc:docMk/>
          <pc:sldMk cId="2767362773" sldId="2147375841"/>
        </pc:sldMkLst>
        <pc:spChg chg="del">
          <ac:chgData name="Guilherme Dutra Gonzaga Jaime" userId="24e8eff8-44c3-4541-8101-7e17b34914c5" providerId="ADAL" clId="{7CCA7898-B6C0-43CC-A34B-7018E5124969}" dt="2025-08-20T16:20:56.604" v="65" actId="478"/>
          <ac:spMkLst>
            <pc:docMk/>
            <pc:sldMk cId="2767362773" sldId="2147375841"/>
            <ac:spMk id="2" creationId="{226AF297-CBE4-CC06-FC24-38E53DD38399}"/>
          </ac:spMkLst>
        </pc:spChg>
        <pc:spChg chg="del">
          <ac:chgData name="Guilherme Dutra Gonzaga Jaime" userId="24e8eff8-44c3-4541-8101-7e17b34914c5" providerId="ADAL" clId="{7CCA7898-B6C0-43CC-A34B-7018E5124969}" dt="2025-08-20T16:36:17.902" v="516" actId="478"/>
          <ac:spMkLst>
            <pc:docMk/>
            <pc:sldMk cId="2767362773" sldId="2147375841"/>
            <ac:spMk id="3" creationId="{CE01F826-2137-AF26-5C56-A3CE45284352}"/>
          </ac:spMkLst>
        </pc:spChg>
        <pc:spChg chg="del mod">
          <ac:chgData name="Guilherme Dutra Gonzaga Jaime" userId="24e8eff8-44c3-4541-8101-7e17b34914c5" providerId="ADAL" clId="{7CCA7898-B6C0-43CC-A34B-7018E5124969}" dt="2025-08-20T16:21:28.890" v="66" actId="478"/>
          <ac:spMkLst>
            <pc:docMk/>
            <pc:sldMk cId="2767362773" sldId="2147375841"/>
            <ac:spMk id="6" creationId="{7233FAD8-5C06-B64C-3F8A-9CD489D911F9}"/>
          </ac:spMkLst>
        </pc:spChg>
        <pc:spChg chg="del">
          <ac:chgData name="Guilherme Dutra Gonzaga Jaime" userId="24e8eff8-44c3-4541-8101-7e17b34914c5" providerId="ADAL" clId="{7CCA7898-B6C0-43CC-A34B-7018E5124969}" dt="2025-08-20T16:21:30.661" v="67" actId="478"/>
          <ac:spMkLst>
            <pc:docMk/>
            <pc:sldMk cId="2767362773" sldId="2147375841"/>
            <ac:spMk id="9" creationId="{3E85B322-A352-62DB-1963-C11F725DFAC8}"/>
          </ac:spMkLst>
        </pc:spChg>
        <pc:spChg chg="add mod">
          <ac:chgData name="Guilherme Dutra Gonzaga Jaime" userId="24e8eff8-44c3-4541-8101-7e17b34914c5" providerId="ADAL" clId="{7CCA7898-B6C0-43CC-A34B-7018E5124969}" dt="2025-08-20T16:26:31.635" v="390" actId="1076"/>
          <ac:spMkLst>
            <pc:docMk/>
            <pc:sldMk cId="2767362773" sldId="2147375841"/>
            <ac:spMk id="10" creationId="{2B7ADCE5-397D-63FF-C3E5-FDDDFB4D22A7}"/>
          </ac:spMkLst>
        </pc:spChg>
        <pc:spChg chg="add del mod">
          <ac:chgData name="Guilherme Dutra Gonzaga Jaime" userId="24e8eff8-44c3-4541-8101-7e17b34914c5" providerId="ADAL" clId="{7CCA7898-B6C0-43CC-A34B-7018E5124969}" dt="2025-08-20T16:27:41.827" v="435" actId="478"/>
          <ac:spMkLst>
            <pc:docMk/>
            <pc:sldMk cId="2767362773" sldId="2147375841"/>
            <ac:spMk id="13" creationId="{FF2B2B23-58A6-741A-4FC5-93D713CF7D92}"/>
          </ac:spMkLst>
        </pc:spChg>
        <pc:spChg chg="add del mod">
          <ac:chgData name="Guilherme Dutra Gonzaga Jaime" userId="24e8eff8-44c3-4541-8101-7e17b34914c5" providerId="ADAL" clId="{7CCA7898-B6C0-43CC-A34B-7018E5124969}" dt="2025-08-20T16:28:20.018" v="443" actId="478"/>
          <ac:spMkLst>
            <pc:docMk/>
            <pc:sldMk cId="2767362773" sldId="2147375841"/>
            <ac:spMk id="14" creationId="{9AF21030-0913-E4F9-CAA1-E32ADFF8B7C3}"/>
          </ac:spMkLst>
        </pc:spChg>
        <pc:spChg chg="add mod">
          <ac:chgData name="Guilherme Dutra Gonzaga Jaime" userId="24e8eff8-44c3-4541-8101-7e17b34914c5" providerId="ADAL" clId="{7CCA7898-B6C0-43CC-A34B-7018E5124969}" dt="2025-08-20T16:29:04.826" v="502" actId="122"/>
          <ac:spMkLst>
            <pc:docMk/>
            <pc:sldMk cId="2767362773" sldId="2147375841"/>
            <ac:spMk id="15" creationId="{C49B24A0-ED32-2F8F-2640-E3CEF53EE907}"/>
          </ac:spMkLst>
        </pc:spChg>
        <pc:spChg chg="add del">
          <ac:chgData name="Guilherme Dutra Gonzaga Jaime" userId="24e8eff8-44c3-4541-8101-7e17b34914c5" providerId="ADAL" clId="{7CCA7898-B6C0-43CC-A34B-7018E5124969}" dt="2025-08-20T16:28:46.714" v="448" actId="478"/>
          <ac:spMkLst>
            <pc:docMk/>
            <pc:sldMk cId="2767362773" sldId="2147375841"/>
            <ac:spMk id="16" creationId="{B18F4F54-DDEC-B4F5-71CA-DAC2A395344C}"/>
          </ac:spMkLst>
        </pc:spChg>
        <pc:spChg chg="add mod">
          <ac:chgData name="Guilherme Dutra Gonzaga Jaime" userId="24e8eff8-44c3-4541-8101-7e17b34914c5" providerId="ADAL" clId="{7CCA7898-B6C0-43CC-A34B-7018E5124969}" dt="2025-08-20T16:29:32.142" v="505" actId="14100"/>
          <ac:spMkLst>
            <pc:docMk/>
            <pc:sldMk cId="2767362773" sldId="2147375841"/>
            <ac:spMk id="17" creationId="{8AE84EE5-7D07-8EB4-1085-68D9F41BBFA9}"/>
          </ac:spMkLst>
        </pc:spChg>
        <pc:spChg chg="mod">
          <ac:chgData name="Guilherme Dutra Gonzaga Jaime" userId="24e8eff8-44c3-4541-8101-7e17b34914c5" providerId="ADAL" clId="{7CCA7898-B6C0-43CC-A34B-7018E5124969}" dt="2025-08-20T16:56:31.833" v="1159" actId="20577"/>
          <ac:spMkLst>
            <pc:docMk/>
            <pc:sldMk cId="2767362773" sldId="2147375841"/>
            <ac:spMk id="22" creationId="{DF7B7EFF-2F7C-DEA0-6ACE-8CFE9B24550C}"/>
          </ac:spMkLst>
        </pc:spChg>
        <pc:spChg chg="add mod">
          <ac:chgData name="Guilherme Dutra Gonzaga Jaime" userId="24e8eff8-44c3-4541-8101-7e17b34914c5" providerId="ADAL" clId="{7CCA7898-B6C0-43CC-A34B-7018E5124969}" dt="2025-08-20T16:36:19.002" v="517"/>
          <ac:spMkLst>
            <pc:docMk/>
            <pc:sldMk cId="2767362773" sldId="2147375841"/>
            <ac:spMk id="27" creationId="{E578DFBD-7E09-036C-36C1-5FFFF87BCD46}"/>
          </ac:spMkLst>
        </pc:spChg>
        <pc:picChg chg="del mod">
          <ac:chgData name="Guilherme Dutra Gonzaga Jaime" userId="24e8eff8-44c3-4541-8101-7e17b34914c5" providerId="ADAL" clId="{7CCA7898-B6C0-43CC-A34B-7018E5124969}" dt="2025-08-20T16:21:31.325" v="69" actId="478"/>
          <ac:picMkLst>
            <pc:docMk/>
            <pc:sldMk cId="2767362773" sldId="2147375841"/>
            <ac:picMk id="4" creationId="{B906E4D0-1981-C5B5-5E03-646BC6E7F99A}"/>
          </ac:picMkLst>
        </pc:picChg>
        <pc:picChg chg="add mod">
          <ac:chgData name="Guilherme Dutra Gonzaga Jaime" userId="24e8eff8-44c3-4541-8101-7e17b34914c5" providerId="ADAL" clId="{7CCA7898-B6C0-43CC-A34B-7018E5124969}" dt="2025-08-20T16:26:31.635" v="390" actId="1076"/>
          <ac:picMkLst>
            <pc:docMk/>
            <pc:sldMk cId="2767362773" sldId="2147375841"/>
            <ac:picMk id="8" creationId="{01194789-A54C-60FC-6D17-6797A0551493}"/>
          </ac:picMkLst>
        </pc:picChg>
        <pc:cxnChg chg="add del mod">
          <ac:chgData name="Guilherme Dutra Gonzaga Jaime" userId="24e8eff8-44c3-4541-8101-7e17b34914c5" providerId="ADAL" clId="{7CCA7898-B6C0-43CC-A34B-7018E5124969}" dt="2025-08-20T16:29:52.557" v="509" actId="478"/>
          <ac:cxnSpMkLst>
            <pc:docMk/>
            <pc:sldMk cId="2767362773" sldId="2147375841"/>
            <ac:cxnSpMk id="12" creationId="{9C57C488-8E44-4F4D-BC46-18A99E2B2298}"/>
          </ac:cxnSpMkLst>
        </pc:cxnChg>
        <pc:cxnChg chg="add mod">
          <ac:chgData name="Guilherme Dutra Gonzaga Jaime" userId="24e8eff8-44c3-4541-8101-7e17b34914c5" providerId="ADAL" clId="{7CCA7898-B6C0-43CC-A34B-7018E5124969}" dt="2025-08-20T16:29:32.142" v="505" actId="14100"/>
          <ac:cxnSpMkLst>
            <pc:docMk/>
            <pc:sldMk cId="2767362773" sldId="2147375841"/>
            <ac:cxnSpMk id="19" creationId="{1C3F13B1-94B2-9F83-F389-AE38FC117D13}"/>
          </ac:cxnSpMkLst>
        </pc:cxnChg>
        <pc:cxnChg chg="add mod">
          <ac:chgData name="Guilherme Dutra Gonzaga Jaime" userId="24e8eff8-44c3-4541-8101-7e17b34914c5" providerId="ADAL" clId="{7CCA7898-B6C0-43CC-A34B-7018E5124969}" dt="2025-08-20T16:29:38.935" v="508" actId="14100"/>
          <ac:cxnSpMkLst>
            <pc:docMk/>
            <pc:sldMk cId="2767362773" sldId="2147375841"/>
            <ac:cxnSpMk id="24" creationId="{4924DD92-1633-E8D0-7E3D-0841FB914353}"/>
          </ac:cxnSpMkLst>
        </pc:cxnChg>
      </pc:sldChg>
      <pc:sldChg chg="del">
        <pc:chgData name="Guilherme Dutra Gonzaga Jaime" userId="24e8eff8-44c3-4541-8101-7e17b34914c5" providerId="ADAL" clId="{7CCA7898-B6C0-43CC-A34B-7018E5124969}" dt="2025-08-20T18:18:27.699" v="3572" actId="47"/>
        <pc:sldMkLst>
          <pc:docMk/>
          <pc:sldMk cId="27996051" sldId="2147375842"/>
        </pc:sldMkLst>
      </pc:sldChg>
      <pc:sldChg chg="modSp mod">
        <pc:chgData name="Guilherme Dutra Gonzaga Jaime" userId="24e8eff8-44c3-4541-8101-7e17b34914c5" providerId="ADAL" clId="{7CCA7898-B6C0-43CC-A34B-7018E5124969}" dt="2025-08-20T18:11:45.657" v="3452" actId="20577"/>
        <pc:sldMkLst>
          <pc:docMk/>
          <pc:sldMk cId="3043461746" sldId="2147375843"/>
        </pc:sldMkLst>
        <pc:spChg chg="mod">
          <ac:chgData name="Guilherme Dutra Gonzaga Jaime" userId="24e8eff8-44c3-4541-8101-7e17b34914c5" providerId="ADAL" clId="{7CCA7898-B6C0-43CC-A34B-7018E5124969}" dt="2025-08-20T18:11:45.657" v="3452" actId="20577"/>
          <ac:spMkLst>
            <pc:docMk/>
            <pc:sldMk cId="3043461746" sldId="2147375843"/>
            <ac:spMk id="22" creationId="{DF7B7EFF-2F7C-DEA0-6ACE-8CFE9B24550C}"/>
          </ac:spMkLst>
        </pc:spChg>
      </pc:sldChg>
      <pc:sldChg chg="del">
        <pc:chgData name="Guilherme Dutra Gonzaga Jaime" userId="24e8eff8-44c3-4541-8101-7e17b34914c5" providerId="ADAL" clId="{7CCA7898-B6C0-43CC-A34B-7018E5124969}" dt="2025-08-20T18:18:34.816" v="3573" actId="47"/>
        <pc:sldMkLst>
          <pc:docMk/>
          <pc:sldMk cId="666724474" sldId="2147375846"/>
        </pc:sldMkLst>
      </pc:sldChg>
      <pc:sldChg chg="del">
        <pc:chgData name="Guilherme Dutra Gonzaga Jaime" userId="24e8eff8-44c3-4541-8101-7e17b34914c5" providerId="ADAL" clId="{7CCA7898-B6C0-43CC-A34B-7018E5124969}" dt="2025-08-20T18:18:34.816" v="3573" actId="47"/>
        <pc:sldMkLst>
          <pc:docMk/>
          <pc:sldMk cId="2272834970" sldId="2147375847"/>
        </pc:sldMkLst>
      </pc:sldChg>
      <pc:sldChg chg="addSp delSp modSp add mod">
        <pc:chgData name="Guilherme Dutra Gonzaga Jaime" userId="24e8eff8-44c3-4541-8101-7e17b34914c5" providerId="ADAL" clId="{7CCA7898-B6C0-43CC-A34B-7018E5124969}" dt="2025-08-20T18:20:00.168" v="3623" actId="20577"/>
        <pc:sldMkLst>
          <pc:docMk/>
          <pc:sldMk cId="2101112406" sldId="2147375848"/>
        </pc:sldMkLst>
        <pc:spChg chg="del">
          <ac:chgData name="Guilherme Dutra Gonzaga Jaime" userId="24e8eff8-44c3-4541-8101-7e17b34914c5" providerId="ADAL" clId="{7CCA7898-B6C0-43CC-A34B-7018E5124969}" dt="2025-08-20T16:20:27.382" v="30" actId="478"/>
          <ac:spMkLst>
            <pc:docMk/>
            <pc:sldMk cId="2101112406" sldId="2147375848"/>
            <ac:spMk id="2" creationId="{1AFAB518-3919-F403-E75F-65275B8499CD}"/>
          </ac:spMkLst>
        </pc:spChg>
        <pc:spChg chg="del">
          <ac:chgData name="Guilherme Dutra Gonzaga Jaime" userId="24e8eff8-44c3-4541-8101-7e17b34914c5" providerId="ADAL" clId="{7CCA7898-B6C0-43CC-A34B-7018E5124969}" dt="2025-08-20T18:16:05.424" v="3475" actId="478"/>
          <ac:spMkLst>
            <pc:docMk/>
            <pc:sldMk cId="2101112406" sldId="2147375848"/>
            <ac:spMk id="3" creationId="{FC8645DD-E5C3-80FC-4881-5CA9CD88FDD0}"/>
          </ac:spMkLst>
        </pc:spChg>
        <pc:spChg chg="mod">
          <ac:chgData name="Guilherme Dutra Gonzaga Jaime" userId="24e8eff8-44c3-4541-8101-7e17b34914c5" providerId="ADAL" clId="{7CCA7898-B6C0-43CC-A34B-7018E5124969}" dt="2025-08-20T18:18:53.102" v="3577" actId="20577"/>
          <ac:spMkLst>
            <pc:docMk/>
            <pc:sldMk cId="2101112406" sldId="2147375848"/>
            <ac:spMk id="5" creationId="{65249594-8D91-D5EE-78B9-B12AD46FA357}"/>
          </ac:spMkLst>
        </pc:spChg>
        <pc:spChg chg="mod ord">
          <ac:chgData name="Guilherme Dutra Gonzaga Jaime" userId="24e8eff8-44c3-4541-8101-7e17b34914c5" providerId="ADAL" clId="{7CCA7898-B6C0-43CC-A34B-7018E5124969}" dt="2025-08-20T18:17:25.131" v="3567" actId="255"/>
          <ac:spMkLst>
            <pc:docMk/>
            <pc:sldMk cId="2101112406" sldId="2147375848"/>
            <ac:spMk id="6" creationId="{544DAADA-1AE5-BDFE-5C5E-1175FE9F1560}"/>
          </ac:spMkLst>
        </pc:spChg>
        <pc:spChg chg="add del mod">
          <ac:chgData name="Guilherme Dutra Gonzaga Jaime" userId="24e8eff8-44c3-4541-8101-7e17b34914c5" providerId="ADAL" clId="{7CCA7898-B6C0-43CC-A34B-7018E5124969}" dt="2025-08-20T16:57:35.128" v="1190" actId="478"/>
          <ac:spMkLst>
            <pc:docMk/>
            <pc:sldMk cId="2101112406" sldId="2147375848"/>
            <ac:spMk id="7" creationId="{2EE6BB97-A5F0-E87F-1712-FB1D3DAE32F8}"/>
          </ac:spMkLst>
        </pc:spChg>
        <pc:spChg chg="mod ord">
          <ac:chgData name="Guilherme Dutra Gonzaga Jaime" userId="24e8eff8-44c3-4541-8101-7e17b34914c5" providerId="ADAL" clId="{7CCA7898-B6C0-43CC-A34B-7018E5124969}" dt="2025-08-20T18:19:21.562" v="3615" actId="1037"/>
          <ac:spMkLst>
            <pc:docMk/>
            <pc:sldMk cId="2101112406" sldId="2147375848"/>
            <ac:spMk id="9" creationId="{BEEFEF90-54FC-D8BB-73F4-3E5DDAA51A14}"/>
          </ac:spMkLst>
        </pc:spChg>
        <pc:spChg chg="add mod">
          <ac:chgData name="Guilherme Dutra Gonzaga Jaime" userId="24e8eff8-44c3-4541-8101-7e17b34914c5" providerId="ADAL" clId="{7CCA7898-B6C0-43CC-A34B-7018E5124969}" dt="2025-08-20T18:20:00.168" v="3623" actId="20577"/>
          <ac:spMkLst>
            <pc:docMk/>
            <pc:sldMk cId="2101112406" sldId="2147375848"/>
            <ac:spMk id="12" creationId="{FC8BF884-4740-7B17-B8A2-026D7FFCF901}"/>
          </ac:spMkLst>
        </pc:spChg>
        <pc:spChg chg="add mod">
          <ac:chgData name="Guilherme Dutra Gonzaga Jaime" userId="24e8eff8-44c3-4541-8101-7e17b34914c5" providerId="ADAL" clId="{7CCA7898-B6C0-43CC-A34B-7018E5124969}" dt="2025-08-20T18:16:06.299" v="3476"/>
          <ac:spMkLst>
            <pc:docMk/>
            <pc:sldMk cId="2101112406" sldId="2147375848"/>
            <ac:spMk id="13" creationId="{6F5E5B39-74FD-366B-6CB5-B94FA35105EF}"/>
          </ac:spMkLst>
        </pc:spChg>
        <pc:spChg chg="mod">
          <ac:chgData name="Guilherme Dutra Gonzaga Jaime" userId="24e8eff8-44c3-4541-8101-7e17b34914c5" providerId="ADAL" clId="{7CCA7898-B6C0-43CC-A34B-7018E5124969}" dt="2025-08-20T18:16:54.232" v="3560" actId="1036"/>
          <ac:spMkLst>
            <pc:docMk/>
            <pc:sldMk cId="2101112406" sldId="2147375848"/>
            <ac:spMk id="22" creationId="{01674CE2-6E6A-8F7F-C3F8-8A57D2066563}"/>
          </ac:spMkLst>
        </pc:spChg>
        <pc:picChg chg="del mod">
          <ac:chgData name="Guilherme Dutra Gonzaga Jaime" userId="24e8eff8-44c3-4541-8101-7e17b34914c5" providerId="ADAL" clId="{7CCA7898-B6C0-43CC-A34B-7018E5124969}" dt="2025-08-20T17:01:06.503" v="1239" actId="478"/>
          <ac:picMkLst>
            <pc:docMk/>
            <pc:sldMk cId="2101112406" sldId="2147375848"/>
            <ac:picMk id="4" creationId="{16275921-6A2B-5199-0B38-994EBEB056D5}"/>
          </ac:picMkLst>
        </pc:picChg>
        <pc:picChg chg="add mod">
          <ac:chgData name="Guilherme Dutra Gonzaga Jaime" userId="24e8eff8-44c3-4541-8101-7e17b34914c5" providerId="ADAL" clId="{7CCA7898-B6C0-43CC-A34B-7018E5124969}" dt="2025-08-20T18:19:23.808" v="3616" actId="1076"/>
          <ac:picMkLst>
            <pc:docMk/>
            <pc:sldMk cId="2101112406" sldId="2147375848"/>
            <ac:picMk id="10" creationId="{5473CD1C-EC42-C26E-A691-6C791B5FD36A}"/>
          </ac:picMkLst>
        </pc:picChg>
      </pc:sldChg>
      <pc:sldChg chg="addSp delSp modSp add mod ord">
        <pc:chgData name="Guilherme Dutra Gonzaga Jaime" userId="24e8eff8-44c3-4541-8101-7e17b34914c5" providerId="ADAL" clId="{7CCA7898-B6C0-43CC-A34B-7018E5124969}" dt="2025-08-20T18:18:49.666" v="3575" actId="20577"/>
        <pc:sldMkLst>
          <pc:docMk/>
          <pc:sldMk cId="3777614354" sldId="2147375849"/>
        </pc:sldMkLst>
        <pc:spChg chg="mod">
          <ac:chgData name="Guilherme Dutra Gonzaga Jaime" userId="24e8eff8-44c3-4541-8101-7e17b34914c5" providerId="ADAL" clId="{7CCA7898-B6C0-43CC-A34B-7018E5124969}" dt="2025-08-20T16:36:10.175" v="515" actId="1076"/>
          <ac:spMkLst>
            <pc:docMk/>
            <pc:sldMk cId="3777614354" sldId="2147375849"/>
            <ac:spMk id="3" creationId="{192BFD11-B9DD-8660-2224-97763CC47994}"/>
          </ac:spMkLst>
        </pc:spChg>
        <pc:spChg chg="mod">
          <ac:chgData name="Guilherme Dutra Gonzaga Jaime" userId="24e8eff8-44c3-4541-8101-7e17b34914c5" providerId="ADAL" clId="{7CCA7898-B6C0-43CC-A34B-7018E5124969}" dt="2025-08-20T18:18:49.666" v="3575" actId="20577"/>
          <ac:spMkLst>
            <pc:docMk/>
            <pc:sldMk cId="3777614354" sldId="2147375849"/>
            <ac:spMk id="5" creationId="{79D7B254-5573-9680-63E4-F65706941BA7}"/>
          </ac:spMkLst>
        </pc:spChg>
        <pc:spChg chg="del mod ord">
          <ac:chgData name="Guilherme Dutra Gonzaga Jaime" userId="24e8eff8-44c3-4541-8101-7e17b34914c5" providerId="ADAL" clId="{7CCA7898-B6C0-43CC-A34B-7018E5124969}" dt="2025-08-20T17:37:57.600" v="2490" actId="478"/>
          <ac:spMkLst>
            <pc:docMk/>
            <pc:sldMk cId="3777614354" sldId="2147375849"/>
            <ac:spMk id="10" creationId="{1D10D1DB-E506-C532-59EA-81BF59894DC1}"/>
          </ac:spMkLst>
        </pc:spChg>
        <pc:spChg chg="del">
          <ac:chgData name="Guilherme Dutra Gonzaga Jaime" userId="24e8eff8-44c3-4541-8101-7e17b34914c5" providerId="ADAL" clId="{7CCA7898-B6C0-43CC-A34B-7018E5124969}" dt="2025-08-20T16:36:59.724" v="600" actId="478"/>
          <ac:spMkLst>
            <pc:docMk/>
            <pc:sldMk cId="3777614354" sldId="2147375849"/>
            <ac:spMk id="15" creationId="{77B04C3C-53A7-D3DF-F1AC-2C63A6529C5F}"/>
          </ac:spMkLst>
        </pc:spChg>
        <pc:spChg chg="del">
          <ac:chgData name="Guilherme Dutra Gonzaga Jaime" userId="24e8eff8-44c3-4541-8101-7e17b34914c5" providerId="ADAL" clId="{7CCA7898-B6C0-43CC-A34B-7018E5124969}" dt="2025-08-20T16:36:59.724" v="600" actId="478"/>
          <ac:spMkLst>
            <pc:docMk/>
            <pc:sldMk cId="3777614354" sldId="2147375849"/>
            <ac:spMk id="17" creationId="{52FE7A0A-D25C-FEA4-82EC-15ABD74B4896}"/>
          </ac:spMkLst>
        </pc:spChg>
        <pc:spChg chg="add del mod">
          <ac:chgData name="Guilherme Dutra Gonzaga Jaime" userId="24e8eff8-44c3-4541-8101-7e17b34914c5" providerId="ADAL" clId="{7CCA7898-B6C0-43CC-A34B-7018E5124969}" dt="2025-08-20T17:37:57.600" v="2490" actId="478"/>
          <ac:spMkLst>
            <pc:docMk/>
            <pc:sldMk cId="3777614354" sldId="2147375849"/>
            <ac:spMk id="18" creationId="{82933FCD-8E01-9465-4745-0622186950CD}"/>
          </ac:spMkLst>
        </pc:spChg>
        <pc:spChg chg="add del mod ord">
          <ac:chgData name="Guilherme Dutra Gonzaga Jaime" userId="24e8eff8-44c3-4541-8101-7e17b34914c5" providerId="ADAL" clId="{7CCA7898-B6C0-43CC-A34B-7018E5124969}" dt="2025-08-20T17:37:57.600" v="2490" actId="478"/>
          <ac:spMkLst>
            <pc:docMk/>
            <pc:sldMk cId="3777614354" sldId="2147375849"/>
            <ac:spMk id="21" creationId="{9A6147FE-3355-DAFC-8617-CC9732036E11}"/>
          </ac:spMkLst>
        </pc:spChg>
        <pc:spChg chg="mod">
          <ac:chgData name="Guilherme Dutra Gonzaga Jaime" userId="24e8eff8-44c3-4541-8101-7e17b34914c5" providerId="ADAL" clId="{7CCA7898-B6C0-43CC-A34B-7018E5124969}" dt="2025-08-20T18:15:55.098" v="3474" actId="1036"/>
          <ac:spMkLst>
            <pc:docMk/>
            <pc:sldMk cId="3777614354" sldId="2147375849"/>
            <ac:spMk id="22" creationId="{B8EE210E-02FB-E492-2207-CB5A919FC17C}"/>
          </ac:spMkLst>
        </pc:spChg>
        <pc:spChg chg="add del">
          <ac:chgData name="Guilherme Dutra Gonzaga Jaime" userId="24e8eff8-44c3-4541-8101-7e17b34914c5" providerId="ADAL" clId="{7CCA7898-B6C0-43CC-A34B-7018E5124969}" dt="2025-08-20T17:39:07.127" v="2499" actId="478"/>
          <ac:spMkLst>
            <pc:docMk/>
            <pc:sldMk cId="3777614354" sldId="2147375849"/>
            <ac:spMk id="27" creationId="{5F38DE4B-878B-0A33-FD07-F218BCE998AB}"/>
          </ac:spMkLst>
        </pc:spChg>
        <pc:spChg chg="add mod">
          <ac:chgData name="Guilherme Dutra Gonzaga Jaime" userId="24e8eff8-44c3-4541-8101-7e17b34914c5" providerId="ADAL" clId="{7CCA7898-B6C0-43CC-A34B-7018E5124969}" dt="2025-08-20T18:15:37.453" v="3463" actId="14100"/>
          <ac:spMkLst>
            <pc:docMk/>
            <pc:sldMk cId="3777614354" sldId="2147375849"/>
            <ac:spMk id="28" creationId="{351DF763-7443-8B14-A058-0EE80B758B49}"/>
          </ac:spMkLst>
        </pc:spChg>
        <pc:picChg chg="add del mod ord">
          <ac:chgData name="Guilherme Dutra Gonzaga Jaime" userId="24e8eff8-44c3-4541-8101-7e17b34914c5" providerId="ADAL" clId="{7CCA7898-B6C0-43CC-A34B-7018E5124969}" dt="2025-08-20T17:37:57.600" v="2490" actId="478"/>
          <ac:picMkLst>
            <pc:docMk/>
            <pc:sldMk cId="3777614354" sldId="2147375849"/>
            <ac:picMk id="4" creationId="{23E9993F-C52F-5113-01BF-F34B1A11C45F}"/>
          </ac:picMkLst>
        </pc:picChg>
        <pc:picChg chg="add del mod">
          <ac:chgData name="Guilherme Dutra Gonzaga Jaime" userId="24e8eff8-44c3-4541-8101-7e17b34914c5" providerId="ADAL" clId="{7CCA7898-B6C0-43CC-A34B-7018E5124969}" dt="2025-08-20T16:39:23.387" v="635" actId="478"/>
          <ac:picMkLst>
            <pc:docMk/>
            <pc:sldMk cId="3777614354" sldId="2147375849"/>
            <ac:picMk id="7" creationId="{1B55145C-49CC-BFD8-93FD-B93A978B46AC}"/>
          </ac:picMkLst>
        </pc:picChg>
        <pc:picChg chg="del mod ord">
          <ac:chgData name="Guilherme Dutra Gonzaga Jaime" userId="24e8eff8-44c3-4541-8101-7e17b34914c5" providerId="ADAL" clId="{7CCA7898-B6C0-43CC-A34B-7018E5124969}" dt="2025-08-20T17:37:57.600" v="2490" actId="478"/>
          <ac:picMkLst>
            <pc:docMk/>
            <pc:sldMk cId="3777614354" sldId="2147375849"/>
            <ac:picMk id="8" creationId="{F62896E7-ADDE-1C25-F6F9-02797A324C7D}"/>
          </ac:picMkLst>
        </pc:picChg>
        <pc:picChg chg="add del mod ord">
          <ac:chgData name="Guilherme Dutra Gonzaga Jaime" userId="24e8eff8-44c3-4541-8101-7e17b34914c5" providerId="ADAL" clId="{7CCA7898-B6C0-43CC-A34B-7018E5124969}" dt="2025-08-20T17:37:57.600" v="2490" actId="478"/>
          <ac:picMkLst>
            <pc:docMk/>
            <pc:sldMk cId="3777614354" sldId="2147375849"/>
            <ac:picMk id="11" creationId="{4104379D-FC72-A710-0EBC-4A96728AFC97}"/>
          </ac:picMkLst>
        </pc:picChg>
        <pc:picChg chg="add del mod">
          <ac:chgData name="Guilherme Dutra Gonzaga Jaime" userId="24e8eff8-44c3-4541-8101-7e17b34914c5" providerId="ADAL" clId="{7CCA7898-B6C0-43CC-A34B-7018E5124969}" dt="2025-08-20T17:37:57.600" v="2490" actId="478"/>
          <ac:picMkLst>
            <pc:docMk/>
            <pc:sldMk cId="3777614354" sldId="2147375849"/>
            <ac:picMk id="13" creationId="{38398E71-E41B-F7CA-D70B-B844B7D0F468}"/>
          </ac:picMkLst>
        </pc:picChg>
        <pc:picChg chg="add del mod">
          <ac:chgData name="Guilherme Dutra Gonzaga Jaime" userId="24e8eff8-44c3-4541-8101-7e17b34914c5" providerId="ADAL" clId="{7CCA7898-B6C0-43CC-A34B-7018E5124969}" dt="2025-08-20T17:37:57.600" v="2490" actId="478"/>
          <ac:picMkLst>
            <pc:docMk/>
            <pc:sldMk cId="3777614354" sldId="2147375849"/>
            <ac:picMk id="16" creationId="{36F45B20-2096-F4B7-8A83-B933104CBED2}"/>
          </ac:picMkLst>
        </pc:picChg>
        <pc:picChg chg="add del mod">
          <ac:chgData name="Guilherme Dutra Gonzaga Jaime" userId="24e8eff8-44c3-4541-8101-7e17b34914c5" providerId="ADAL" clId="{7CCA7898-B6C0-43CC-A34B-7018E5124969}" dt="2025-08-20T16:43:08.075" v="696" actId="478"/>
          <ac:picMkLst>
            <pc:docMk/>
            <pc:sldMk cId="3777614354" sldId="2147375849"/>
            <ac:picMk id="20" creationId="{385FE853-A27B-97BD-E5A6-B25425773A3B}"/>
          </ac:picMkLst>
        </pc:picChg>
        <pc:picChg chg="add mod">
          <ac:chgData name="Guilherme Dutra Gonzaga Jaime" userId="24e8eff8-44c3-4541-8101-7e17b34914c5" providerId="ADAL" clId="{7CCA7898-B6C0-43CC-A34B-7018E5124969}" dt="2025-08-20T17:44:47.177" v="3335" actId="1035"/>
          <ac:picMkLst>
            <pc:docMk/>
            <pc:sldMk cId="3777614354" sldId="2147375849"/>
            <ac:picMk id="26" creationId="{CB5350CF-4F5A-7336-6FEB-430F588CD83A}"/>
          </ac:picMkLst>
        </pc:picChg>
        <pc:cxnChg chg="del mod">
          <ac:chgData name="Guilherme Dutra Gonzaga Jaime" userId="24e8eff8-44c3-4541-8101-7e17b34914c5" providerId="ADAL" clId="{7CCA7898-B6C0-43CC-A34B-7018E5124969}" dt="2025-08-20T16:36:59.724" v="600" actId="478"/>
          <ac:cxnSpMkLst>
            <pc:docMk/>
            <pc:sldMk cId="3777614354" sldId="2147375849"/>
            <ac:cxnSpMk id="19" creationId="{C99B6A1C-2648-3E75-3983-9B8A74718695}"/>
          </ac:cxnSpMkLst>
        </pc:cxnChg>
        <pc:cxnChg chg="del mod">
          <ac:chgData name="Guilherme Dutra Gonzaga Jaime" userId="24e8eff8-44c3-4541-8101-7e17b34914c5" providerId="ADAL" clId="{7CCA7898-B6C0-43CC-A34B-7018E5124969}" dt="2025-08-20T16:36:59.724" v="600" actId="478"/>
          <ac:cxnSpMkLst>
            <pc:docMk/>
            <pc:sldMk cId="3777614354" sldId="2147375849"/>
            <ac:cxnSpMk id="24" creationId="{A9D1B788-D274-8F01-BAC3-48D667AA1289}"/>
          </ac:cxnSpMkLst>
        </pc:cxnChg>
      </pc:sldChg>
      <pc:sldChg chg="addSp delSp modSp add del mod">
        <pc:chgData name="Guilherme Dutra Gonzaga Jaime" userId="24e8eff8-44c3-4541-8101-7e17b34914c5" providerId="ADAL" clId="{7CCA7898-B6C0-43CC-A34B-7018E5124969}" dt="2025-08-20T17:52:22.479" v="3352" actId="47"/>
        <pc:sldMkLst>
          <pc:docMk/>
          <pc:sldMk cId="2872938608" sldId="2147375850"/>
        </pc:sldMkLst>
        <pc:spChg chg="add mod">
          <ac:chgData name="Guilherme Dutra Gonzaga Jaime" userId="24e8eff8-44c3-4541-8101-7e17b34914c5" providerId="ADAL" clId="{7CCA7898-B6C0-43CC-A34B-7018E5124969}" dt="2025-08-20T16:51:26.467" v="1083" actId="122"/>
          <ac:spMkLst>
            <pc:docMk/>
            <pc:sldMk cId="2872938608" sldId="2147375850"/>
            <ac:spMk id="6" creationId="{789ABDBD-1F4F-7E62-2840-E021BA508204}"/>
          </ac:spMkLst>
        </pc:spChg>
        <pc:spChg chg="del">
          <ac:chgData name="Guilherme Dutra Gonzaga Jaime" userId="24e8eff8-44c3-4541-8101-7e17b34914c5" providerId="ADAL" clId="{7CCA7898-B6C0-43CC-A34B-7018E5124969}" dt="2025-08-20T16:49:03.826" v="874" actId="478"/>
          <ac:spMkLst>
            <pc:docMk/>
            <pc:sldMk cId="2872938608" sldId="2147375850"/>
            <ac:spMk id="10" creationId="{92E2DEF1-17BE-D81A-2C6F-45F5B92A4097}"/>
          </ac:spMkLst>
        </pc:spChg>
        <pc:spChg chg="mod">
          <ac:chgData name="Guilherme Dutra Gonzaga Jaime" userId="24e8eff8-44c3-4541-8101-7e17b34914c5" providerId="ADAL" clId="{7CCA7898-B6C0-43CC-A34B-7018E5124969}" dt="2025-08-20T16:49:07.923" v="875" actId="1076"/>
          <ac:spMkLst>
            <pc:docMk/>
            <pc:sldMk cId="2872938608" sldId="2147375850"/>
            <ac:spMk id="18" creationId="{372B3F6A-1216-7992-1728-6D37073135B8}"/>
          </ac:spMkLst>
        </pc:spChg>
        <pc:spChg chg="mod">
          <ac:chgData name="Guilherme Dutra Gonzaga Jaime" userId="24e8eff8-44c3-4541-8101-7e17b34914c5" providerId="ADAL" clId="{7CCA7898-B6C0-43CC-A34B-7018E5124969}" dt="2025-08-20T16:49:07.923" v="875" actId="1076"/>
          <ac:spMkLst>
            <pc:docMk/>
            <pc:sldMk cId="2872938608" sldId="2147375850"/>
            <ac:spMk id="21" creationId="{CBC32462-6A4F-D0EE-5FC1-F48992138433}"/>
          </ac:spMkLst>
        </pc:spChg>
        <pc:spChg chg="mod">
          <ac:chgData name="Guilherme Dutra Gonzaga Jaime" userId="24e8eff8-44c3-4541-8101-7e17b34914c5" providerId="ADAL" clId="{7CCA7898-B6C0-43CC-A34B-7018E5124969}" dt="2025-08-20T16:48:57.664" v="873" actId="1076"/>
          <ac:spMkLst>
            <pc:docMk/>
            <pc:sldMk cId="2872938608" sldId="2147375850"/>
            <ac:spMk id="22" creationId="{87417615-43C4-20D3-4E8D-89F6480810FC}"/>
          </ac:spMkLst>
        </pc:spChg>
        <pc:picChg chg="mod">
          <ac:chgData name="Guilherme Dutra Gonzaga Jaime" userId="24e8eff8-44c3-4541-8101-7e17b34914c5" providerId="ADAL" clId="{7CCA7898-B6C0-43CC-A34B-7018E5124969}" dt="2025-08-20T16:49:07.923" v="875" actId="1076"/>
          <ac:picMkLst>
            <pc:docMk/>
            <pc:sldMk cId="2872938608" sldId="2147375850"/>
            <ac:picMk id="4" creationId="{B8BF8A8E-BF19-B2C5-8A8C-A60BFD754AA4}"/>
          </ac:picMkLst>
        </pc:picChg>
        <pc:picChg chg="del">
          <ac:chgData name="Guilherme Dutra Gonzaga Jaime" userId="24e8eff8-44c3-4541-8101-7e17b34914c5" providerId="ADAL" clId="{7CCA7898-B6C0-43CC-A34B-7018E5124969}" dt="2025-08-20T16:49:03.826" v="874" actId="478"/>
          <ac:picMkLst>
            <pc:docMk/>
            <pc:sldMk cId="2872938608" sldId="2147375850"/>
            <ac:picMk id="8" creationId="{EA713ED3-C381-1279-FC62-A2E33958C7DC}"/>
          </ac:picMkLst>
        </pc:picChg>
        <pc:picChg chg="mod">
          <ac:chgData name="Guilherme Dutra Gonzaga Jaime" userId="24e8eff8-44c3-4541-8101-7e17b34914c5" providerId="ADAL" clId="{7CCA7898-B6C0-43CC-A34B-7018E5124969}" dt="2025-08-20T16:49:07.923" v="875" actId="1076"/>
          <ac:picMkLst>
            <pc:docMk/>
            <pc:sldMk cId="2872938608" sldId="2147375850"/>
            <ac:picMk id="11" creationId="{2000519B-A68C-49AC-426F-F0F263B391BA}"/>
          </ac:picMkLst>
        </pc:picChg>
        <pc:picChg chg="mod">
          <ac:chgData name="Guilherme Dutra Gonzaga Jaime" userId="24e8eff8-44c3-4541-8101-7e17b34914c5" providerId="ADAL" clId="{7CCA7898-B6C0-43CC-A34B-7018E5124969}" dt="2025-08-20T16:49:18.026" v="880" actId="1036"/>
          <ac:picMkLst>
            <pc:docMk/>
            <pc:sldMk cId="2872938608" sldId="2147375850"/>
            <ac:picMk id="13" creationId="{E499F4EE-3211-BC45-0982-5474FF7D1C7F}"/>
          </ac:picMkLst>
        </pc:picChg>
        <pc:picChg chg="mod">
          <ac:chgData name="Guilherme Dutra Gonzaga Jaime" userId="24e8eff8-44c3-4541-8101-7e17b34914c5" providerId="ADAL" clId="{7CCA7898-B6C0-43CC-A34B-7018E5124969}" dt="2025-08-20T16:49:07.923" v="875" actId="1076"/>
          <ac:picMkLst>
            <pc:docMk/>
            <pc:sldMk cId="2872938608" sldId="2147375850"/>
            <ac:picMk id="16" creationId="{D33EF19B-A20E-4960-BC04-39D2539AADFE}"/>
          </ac:picMkLst>
        </pc:picChg>
        <pc:cxnChg chg="add mod">
          <ac:chgData name="Guilherme Dutra Gonzaga Jaime" userId="24e8eff8-44c3-4541-8101-7e17b34914c5" providerId="ADAL" clId="{7CCA7898-B6C0-43CC-A34B-7018E5124969}" dt="2025-08-20T16:51:22.334" v="1082" actId="14100"/>
          <ac:cxnSpMkLst>
            <pc:docMk/>
            <pc:sldMk cId="2872938608" sldId="2147375850"/>
            <ac:cxnSpMk id="2" creationId="{04E553B4-EDAE-F65C-4EB9-462FC031135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14EB80-10F5-4C7A-B915-5551EB873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AA4E90-8D8A-4B48-94D3-FC2EFA0FAB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B086-F73F-45E4-A5D2-E703D3B4E896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ADC40A-A077-4C6F-B1DA-08AB8371BA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37B1CA-C54B-4AC0-B184-361968AD44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40AA2-FF6C-4C34-AA62-13B8F872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315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12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75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8B3B7-AB5A-A5A1-DB1A-A52DFCCD7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9AFEC3-1AE9-0786-503A-73FF70B14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06F67C-42AB-1391-EB2B-8D39E7CEC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0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B4E5D-9C02-1FD1-959A-189350891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FC0B26-E127-24F1-0E02-E1F2FD039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6C34BE-3889-09E3-596D-2A2728F0B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687387" y="1414462"/>
            <a:ext cx="8694740" cy="235744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387" y="3794125"/>
            <a:ext cx="8694740" cy="1241425"/>
          </a:xfrm>
          <a:prstGeom prst="rect">
            <a:avLst/>
          </a:prstGeom>
        </p:spPr>
        <p:txBody>
          <a:bodyPr lIns="0" tIns="0" rIns="0" bIns="0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01904"/>
            <a:ext cx="8694540" cy="109604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4356" y="1390073"/>
            <a:ext cx="4264579" cy="68125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900" b="1"/>
            </a:lvl1pPr>
            <a:lvl2pPr marL="0" indent="0">
              <a:buSzTx/>
              <a:buFontTx/>
              <a:buNone/>
              <a:defRPr sz="1900" b="1"/>
            </a:lvl2pPr>
            <a:lvl3pPr marL="0" indent="0">
              <a:buSzTx/>
              <a:buFontTx/>
              <a:buNone/>
              <a:defRPr sz="1900" b="1"/>
            </a:lvl3pPr>
            <a:lvl4pPr marL="0" indent="0">
              <a:buSzTx/>
              <a:buFontTx/>
              <a:buNone/>
              <a:defRPr sz="1900" b="1"/>
            </a:lvl4pPr>
            <a:lvl5pPr marL="0" indent="0">
              <a:buSzTx/>
              <a:buFontTx/>
              <a:buNone/>
              <a:defRPr sz="19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8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103316" y="1390073"/>
            <a:ext cx="4285580" cy="68125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3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4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16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5579" y="816455"/>
            <a:ext cx="5103319" cy="4029767"/>
          </a:xfrm>
          <a:prstGeom prst="rect">
            <a:avLst/>
          </a:prstGeom>
        </p:spPr>
        <p:txBody>
          <a:bodyPr/>
          <a:lstStyle>
            <a:lvl1pPr marL="189006" indent="-189006">
              <a:defRPr sz="2600"/>
            </a:lvl1pPr>
            <a:lvl2pPr marL="591671" indent="-213659">
              <a:defRPr sz="2600"/>
            </a:lvl2pPr>
            <a:lvl3pPr marL="1014665" indent="-258639">
              <a:defRPr sz="2600"/>
            </a:lvl3pPr>
            <a:lvl4pPr marL="1441172" indent="-307132">
              <a:defRPr sz="2600"/>
            </a:lvl4pPr>
            <a:lvl5pPr marL="1819186" indent="-307132">
              <a:defRPr sz="2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3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4354" y="1701163"/>
            <a:ext cx="3251269" cy="315162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172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5579" y="816455"/>
            <a:ext cx="5103319" cy="40297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4356" y="1701163"/>
            <a:ext cx="3251264" cy="31516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0">
              <a:buSzTx/>
              <a:buFontTx/>
              <a:buNone/>
              <a:defRPr sz="1300"/>
            </a:lvl2pPr>
            <a:lvl3pPr marL="0" indent="0">
              <a:buSzTx/>
              <a:buFontTx/>
              <a:buNone/>
              <a:defRPr sz="1300"/>
            </a:lvl3pPr>
            <a:lvl4pPr marL="0" indent="0">
              <a:buSzTx/>
              <a:buFontTx/>
              <a:buNone/>
              <a:defRPr sz="1300"/>
            </a:lvl4pPr>
            <a:lvl5pPr marL="0" indent="0">
              <a:buSzTx/>
              <a:buFontTx/>
              <a:buNone/>
              <a:defRPr sz="13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7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o do Título"/>
          <p:cNvSpPr txBox="1">
            <a:spLocks noGrp="1"/>
          </p:cNvSpPr>
          <p:nvPr>
            <p:ph type="title"/>
          </p:nvPr>
        </p:nvSpPr>
        <p:spPr>
          <a:xfrm>
            <a:off x="1258887" y="926987"/>
            <a:ext cx="7553326" cy="1971983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755202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8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58887" y="2975016"/>
            <a:ext cx="7553326" cy="136753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55202">
              <a:buSzTx/>
              <a:buFontTx/>
              <a:buNone/>
              <a:defRPr sz="1900"/>
            </a:lvl1pPr>
            <a:lvl2pPr marL="0" indent="0" algn="ctr" defTabSz="755202">
              <a:buSzTx/>
              <a:buFontTx/>
              <a:buNone/>
              <a:defRPr sz="1900"/>
            </a:lvl2pPr>
            <a:lvl3pPr marL="0" indent="0" algn="ctr" defTabSz="755202">
              <a:buSzTx/>
              <a:buFontTx/>
              <a:buNone/>
              <a:defRPr sz="1900"/>
            </a:lvl3pPr>
            <a:lvl4pPr marL="0" indent="0" algn="ctr" defTabSz="755202">
              <a:buSzTx/>
              <a:buFontTx/>
              <a:buNone/>
              <a:defRPr sz="1900"/>
            </a:lvl4pPr>
            <a:lvl5pPr marL="0" indent="0" algn="ctr" defTabSz="755202">
              <a:buSzTx/>
              <a:buFontTx/>
              <a:buNone/>
              <a:defRPr sz="19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8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191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2388" y="1507831"/>
            <a:ext cx="8686325" cy="3593883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/>
            <a:lvl2pPr marL="606148" indent="-228547" defTabSz="755202"/>
            <a:lvl3pPr marL="1026604" indent="-271400" defTabSz="755202"/>
            <a:lvl4pPr marL="1442977" indent="-310173" defTabSz="755202"/>
            <a:lvl5pPr marL="1820578" indent="-310173" defTabSz="755202"/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o do Título"/>
          <p:cNvSpPr txBox="1">
            <a:spLocks noGrp="1"/>
          </p:cNvSpPr>
          <p:nvPr>
            <p:ph type="title"/>
          </p:nvPr>
        </p:nvSpPr>
        <p:spPr>
          <a:xfrm>
            <a:off x="687142" y="1412117"/>
            <a:ext cx="8686327" cy="2356150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20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142" y="3790557"/>
            <a:ext cx="8686327" cy="123904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1pPr>
            <a:lvl2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2pPr>
            <a:lvl3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3pPr>
            <a:lvl4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4pPr>
            <a:lvl5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0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692388" y="1507831"/>
            <a:ext cx="4280218" cy="3593883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/>
            <a:lvl2pPr marL="606148" indent="-228547" defTabSz="755202"/>
            <a:lvl3pPr marL="1026604" indent="-271400" defTabSz="755202"/>
            <a:lvl4pPr marL="1442977" indent="-310173" defTabSz="755202"/>
            <a:lvl5pPr marL="1820578" indent="-310173" defTabSz="755202"/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1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00" y="1388516"/>
            <a:ext cx="4260547" cy="680492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755202">
              <a:buSzTx/>
              <a:buFontTx/>
              <a:buNone/>
              <a:defRPr sz="1900" b="1"/>
            </a:lvl1pPr>
            <a:lvl2pPr marL="0" indent="0" defTabSz="755202">
              <a:buSzTx/>
              <a:buFontTx/>
              <a:buNone/>
              <a:defRPr sz="1900" b="1"/>
            </a:lvl2pPr>
            <a:lvl3pPr marL="0" indent="0" defTabSz="755202">
              <a:buSzTx/>
              <a:buFontTx/>
              <a:buNone/>
              <a:defRPr sz="1900" b="1"/>
            </a:lvl3pPr>
            <a:lvl4pPr marL="0" indent="0" defTabSz="755202">
              <a:buSzTx/>
              <a:buFontTx/>
              <a:buNone/>
              <a:defRPr sz="1900" b="1"/>
            </a:lvl4pPr>
            <a:lvl5pPr marL="0" indent="0" defTabSz="755202">
              <a:buSzTx/>
              <a:buFontTx/>
              <a:buNone/>
              <a:defRPr sz="19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9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098493" y="1388516"/>
            <a:ext cx="4281531" cy="680492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endParaRPr/>
          </a:p>
        </p:txBody>
      </p:sp>
      <p:sp>
        <p:nvSpPr>
          <p:cNvPr id="22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90" cy="9445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3237" y="1327150"/>
            <a:ext cx="4457702" cy="3286125"/>
          </a:xfrm>
          <a:prstGeom prst="rect">
            <a:avLst/>
          </a:prstGeom>
        </p:spPr>
        <p:txBody>
          <a:bodyPr lIns="0" tIns="0" rIns="0" bIns="0"/>
          <a:lstStyle>
            <a:lvl1pPr marL="342900" indent="-34290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1pPr>
            <a:lvl2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2pPr>
            <a:lvl3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3pPr>
            <a:lvl4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4pPr>
            <a:lvl5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2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77612"/>
            <a:ext cx="3248194" cy="1321649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24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1527" y="815540"/>
            <a:ext cx="5098496" cy="4025254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>
              <a:defRPr sz="2600"/>
            </a:lvl1pPr>
            <a:lvl2pPr marL="591028" indent="-213426" defTabSz="755202">
              <a:defRPr sz="2600"/>
            </a:lvl2pPr>
            <a:lvl3pPr marL="1013561" indent="-258359" defTabSz="755202">
              <a:defRPr sz="2600"/>
            </a:lvl3pPr>
            <a:lvl4pPr marL="1439604" indent="-306801" defTabSz="755202">
              <a:defRPr sz="2600"/>
            </a:lvl4pPr>
            <a:lvl5pPr marL="1817206" indent="-306801" defTabSz="755202">
              <a:defRPr sz="2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4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3700" y="1699260"/>
            <a:ext cx="3248194" cy="3148091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77612"/>
            <a:ext cx="3248194" cy="1321649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253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1527" y="815540"/>
            <a:ext cx="5098496" cy="40252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00" y="1699260"/>
            <a:ext cx="3248194" cy="314809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5202">
              <a:buSzTx/>
              <a:buFontTx/>
              <a:buNone/>
              <a:defRPr sz="1300"/>
            </a:lvl1pPr>
            <a:lvl2pPr marL="0" indent="0" defTabSz="755202">
              <a:buSzTx/>
              <a:buFontTx/>
              <a:buNone/>
              <a:defRPr sz="1300"/>
            </a:lvl2pPr>
            <a:lvl3pPr marL="0" indent="0" defTabSz="755202">
              <a:buSzTx/>
              <a:buFontTx/>
              <a:buNone/>
              <a:defRPr sz="1300"/>
            </a:lvl3pPr>
            <a:lvl4pPr marL="0" indent="0" defTabSz="755202">
              <a:buSzTx/>
              <a:buFontTx/>
              <a:buNone/>
              <a:defRPr sz="1300"/>
            </a:lvl4pPr>
            <a:lvl5pPr marL="0" indent="0" defTabSz="755202">
              <a:buSzTx/>
              <a:buFontTx/>
              <a:buNone/>
              <a:defRPr sz="13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5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4867721" y="5097474"/>
            <a:ext cx="2349596" cy="304801"/>
          </a:xfrm>
          <a:prstGeom prst="rect">
            <a:avLst/>
          </a:prstGeom>
        </p:spPr>
        <p:txBody>
          <a:bodyPr lIns="37761" tIns="37761" rIns="37761" bIns="37761"/>
          <a:lstStyle>
            <a:lvl1pPr defTabSz="755226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4867698" y="5097474"/>
            <a:ext cx="2349924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000088" y="2609795"/>
            <a:ext cx="4527562" cy="1094817"/>
          </a:xfrm>
          <a:prstGeom prst="rect">
            <a:avLst/>
          </a:prstGeom>
        </p:spPr>
        <p:txBody>
          <a:bodyPr/>
          <a:lstStyle>
            <a:lvl1pPr algn="r">
              <a:defRPr sz="2973" b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6681559" y="3797112"/>
            <a:ext cx="2846091" cy="75522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98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377601" indent="0" algn="r">
              <a:buFontTx/>
              <a:buNone/>
              <a:defRPr sz="165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814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000088" y="2609795"/>
            <a:ext cx="4527562" cy="1094817"/>
          </a:xfrm>
          <a:prstGeom prst="rect">
            <a:avLst/>
          </a:prstGeom>
        </p:spPr>
        <p:txBody>
          <a:bodyPr/>
          <a:lstStyle>
            <a:lvl1pPr algn="r">
              <a:defRPr sz="2973" b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6681559" y="3797112"/>
            <a:ext cx="2846091" cy="75522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98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377601" indent="0" algn="r">
              <a:buFontTx/>
              <a:buNone/>
              <a:defRPr sz="165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endParaRPr lang="pt-BR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088111" y="4733279"/>
            <a:ext cx="7553325" cy="51659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/>
          <a:srcRect t="1664"/>
          <a:stretch/>
        </p:blipFill>
        <p:spPr>
          <a:xfrm>
            <a:off x="0" y="1334234"/>
            <a:ext cx="10071100" cy="4329966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0" y="0"/>
            <a:ext cx="10071100" cy="1507454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4192095" y="1170601"/>
            <a:ext cx="5123672" cy="4079273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to 9"/>
          <p:cNvCxnSpPr/>
          <p:nvPr userDrawn="1"/>
        </p:nvCxnSpPr>
        <p:spPr>
          <a:xfrm flipH="1">
            <a:off x="6596570" y="931446"/>
            <a:ext cx="3461941" cy="0"/>
          </a:xfrm>
          <a:prstGeom prst="line">
            <a:avLst/>
          </a:prstGeom>
          <a:ln w="3810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 userDrawn="1"/>
        </p:nvSpPr>
        <p:spPr>
          <a:xfrm>
            <a:off x="4409253" y="0"/>
            <a:ext cx="239189" cy="5664200"/>
          </a:xfrm>
          <a:prstGeom prst="rect">
            <a:avLst/>
          </a:prstGeom>
          <a:solidFill>
            <a:srgbClr val="00ADBE"/>
          </a:solidFill>
          <a:ln>
            <a:solidFill>
              <a:srgbClr val="00A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525701" y="0"/>
            <a:ext cx="5727938" cy="566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F341B55-F86C-4A1F-926F-148BE674A938}"/>
              </a:ext>
            </a:extLst>
          </p:cNvPr>
          <p:cNvSpPr txBox="1">
            <a:spLocks/>
          </p:cNvSpPr>
          <p:nvPr userDrawn="1"/>
        </p:nvSpPr>
        <p:spPr>
          <a:xfrm>
            <a:off x="358421" y="638981"/>
            <a:ext cx="3938582" cy="699877"/>
          </a:xfrm>
          <a:prstGeom prst="rect">
            <a:avLst/>
          </a:prstGeom>
        </p:spPr>
        <p:txBody>
          <a:bodyPr vert="horz" lIns="75523" tIns="37761" rIns="75523" bIns="37761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75520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97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1344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 userDrawn="1"/>
        </p:nvSpPr>
        <p:spPr>
          <a:xfrm>
            <a:off x="0" y="0"/>
            <a:ext cx="10071100" cy="566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36052" y="5249875"/>
            <a:ext cx="3398996" cy="301566"/>
          </a:xfrm>
          <a:prstGeom prst="rect">
            <a:avLst/>
          </a:prstGeom>
        </p:spPr>
        <p:txBody>
          <a:bodyPr/>
          <a:lstStyle/>
          <a:p>
            <a:pPr defTabSz="755203" hangingPunct="1">
              <a:defRPr/>
            </a:pPr>
            <a:endParaRPr lang="pt-BR" sz="1487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Espaço Reservado para Número de Slide 1">
            <a:extLst>
              <a:ext uri="{FF2B5EF4-FFF2-40B4-BE49-F238E27FC236}">
                <a16:creationId xmlns:a16="http://schemas.microsoft.com/office/drawing/2014/main" id="{6C33FD63-524E-43AC-9350-1B3B906A15FD}"/>
              </a:ext>
            </a:extLst>
          </p:cNvPr>
          <p:cNvSpPr txBox="1">
            <a:spLocks/>
          </p:cNvSpPr>
          <p:nvPr userDrawn="1"/>
        </p:nvSpPr>
        <p:spPr>
          <a:xfrm>
            <a:off x="9688779" y="5324780"/>
            <a:ext cx="356850" cy="301566"/>
          </a:xfrm>
          <a:prstGeom prst="rect">
            <a:avLst/>
          </a:prstGeom>
        </p:spPr>
        <p:txBody>
          <a:bodyPr vert="horz" lIns="75523" tIns="37761" rIns="75523" bIns="37761" rtlCol="0" anchor="ctr"/>
          <a:lstStyle>
            <a:defPPr>
              <a:defRPr lang="pt-BR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3D5D9-82FC-D64D-A0DD-B263E53150E5}" type="slidenum">
              <a:rPr kumimoji="0" lang="pt-BR" sz="99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755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99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36464" r="23776" b="9138"/>
          <a:stretch/>
        </p:blipFill>
        <p:spPr>
          <a:xfrm>
            <a:off x="5512799" y="1"/>
            <a:ext cx="4558300" cy="4294646"/>
          </a:xfrm>
          <a:prstGeom prst="rect">
            <a:avLst/>
          </a:prstGeom>
        </p:spPr>
      </p:pic>
      <p:sp>
        <p:nvSpPr>
          <p:cNvPr id="18" name="Título 7"/>
          <p:cNvSpPr txBox="1">
            <a:spLocks/>
          </p:cNvSpPr>
          <p:nvPr userDrawn="1"/>
        </p:nvSpPr>
        <p:spPr>
          <a:xfrm>
            <a:off x="18037" y="-14637"/>
            <a:ext cx="7148292" cy="595664"/>
          </a:xfrm>
          <a:prstGeom prst="rect">
            <a:avLst/>
          </a:prstGeom>
        </p:spPr>
        <p:txBody>
          <a:bodyPr vert="horz" lIns="75523" tIns="37761" rIns="75523" bIns="3776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</a:lstStyle>
          <a:p>
            <a:pPr marL="0" marR="0" lvl="0" indent="0" algn="l" defTabSz="75520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313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eelawadee" panose="020B0502040204020203" pitchFamily="34" charset="-34"/>
              <a:ea typeface="+mj-ea"/>
              <a:cs typeface="Leelawadee" panose="020B0502040204020203" pitchFamily="34" charset="-34"/>
            </a:endParaRPr>
          </a:p>
        </p:txBody>
      </p:sp>
      <p:sp>
        <p:nvSpPr>
          <p:cNvPr id="19" name="Título 5"/>
          <p:cNvSpPr>
            <a:spLocks noGrp="1"/>
          </p:cNvSpPr>
          <p:nvPr>
            <p:ph type="title"/>
          </p:nvPr>
        </p:nvSpPr>
        <p:spPr>
          <a:xfrm>
            <a:off x="158672" y="141359"/>
            <a:ext cx="7137000" cy="594667"/>
          </a:xfrm>
          <a:prstGeom prst="rect">
            <a:avLst/>
          </a:prstGeom>
        </p:spPr>
        <p:txBody>
          <a:bodyPr/>
          <a:lstStyle>
            <a:lvl1pPr>
              <a:defRPr sz="2313" b="1">
                <a:solidFill>
                  <a:srgbClr val="2D2C4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20" name="Espaço Reservado para Texto 16"/>
          <p:cNvSpPr>
            <a:spLocks noGrp="1"/>
          </p:cNvSpPr>
          <p:nvPr>
            <p:ph type="body" sz="quarter" idx="12"/>
          </p:nvPr>
        </p:nvSpPr>
        <p:spPr>
          <a:xfrm>
            <a:off x="158673" y="659326"/>
            <a:ext cx="9529516" cy="347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2" b="0">
                <a:solidFill>
                  <a:srgbClr val="302F50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7" r="41206" b="19789"/>
          <a:stretch/>
        </p:blipFill>
        <p:spPr>
          <a:xfrm>
            <a:off x="8897323" y="134081"/>
            <a:ext cx="1064471" cy="37727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8037" y="645436"/>
            <a:ext cx="10053063" cy="0"/>
          </a:xfrm>
          <a:prstGeom prst="line">
            <a:avLst/>
          </a:prstGeom>
          <a:ln w="5715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01625"/>
            <a:ext cx="8694740" cy="10969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37" y="1390650"/>
            <a:ext cx="4265615" cy="681038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103812" y="1390650"/>
            <a:ext cx="4284663" cy="681041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90" cy="9445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77825"/>
            <a:ext cx="3251202" cy="1323975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3200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</p:spPr>
        <p:txBody>
          <a:bodyPr lIns="0" tIns="0" rIns="0" bIns="0"/>
          <a:lstStyle>
            <a:lvl1pPr marL="342900" indent="-34290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1pPr>
            <a:lvl2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2pPr>
            <a:lvl3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3pPr>
            <a:lvl4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4pPr>
            <a:lvl5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3735" y="1701800"/>
            <a:ext cx="3251205" cy="31511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77825"/>
            <a:ext cx="3251202" cy="1323975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3200"/>
            </a:lvl1pPr>
          </a:lstStyle>
          <a:p>
            <a:r>
              <a:t>Texto do Título</a:t>
            </a:r>
          </a:p>
        </p:txBody>
      </p:sp>
      <p:sp>
        <p:nvSpPr>
          <p:cNvPr id="83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37" y="1701800"/>
            <a:ext cx="3251202" cy="3151191"/>
          </a:xfrm>
          <a:prstGeom prst="rect">
            <a:avLst/>
          </a:prstGeom>
        </p:spPr>
        <p:txBody>
          <a:bodyPr lIns="0" tIns="0" rIns="0" bIns="0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o do Título"/>
          <p:cNvSpPr txBox="1">
            <a:spLocks noGrp="1"/>
          </p:cNvSpPr>
          <p:nvPr>
            <p:ph type="title"/>
          </p:nvPr>
        </p:nvSpPr>
        <p:spPr>
          <a:xfrm>
            <a:off x="1260078" y="928028"/>
            <a:ext cx="7560469" cy="1974191"/>
          </a:xfrm>
          <a:prstGeom prst="rect">
            <a:avLst/>
          </a:prstGeom>
        </p:spPr>
        <p:txBody>
          <a:bodyPr anchor="b"/>
          <a:lstStyle>
            <a:lvl1pPr algn="ctr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01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60078" y="2978349"/>
            <a:ext cx="7560469" cy="1369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900"/>
            </a:lvl1pPr>
            <a:lvl2pPr marL="0" indent="0" algn="ctr">
              <a:buSzTx/>
              <a:buFontTx/>
              <a:buNone/>
              <a:defRPr sz="1900"/>
            </a:lvl2pPr>
            <a:lvl3pPr marL="0" indent="0" algn="ctr">
              <a:buSzTx/>
              <a:buFontTx/>
              <a:buNone/>
              <a:defRPr sz="1900"/>
            </a:lvl3pPr>
            <a:lvl4pPr marL="0" indent="0" algn="ctr">
              <a:buSzTx/>
              <a:buFontTx/>
              <a:buNone/>
              <a:defRPr sz="1900"/>
            </a:lvl4pPr>
            <a:lvl5pPr marL="0" indent="0" algn="ctr">
              <a:buSzTx/>
              <a:buFontTx/>
              <a:buNone/>
              <a:defRPr sz="19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o do Título"/>
          <p:cNvSpPr txBox="1">
            <a:spLocks noGrp="1"/>
          </p:cNvSpPr>
          <p:nvPr>
            <p:ph type="title"/>
          </p:nvPr>
        </p:nvSpPr>
        <p:spPr>
          <a:xfrm>
            <a:off x="687791" y="1413700"/>
            <a:ext cx="8694543" cy="2358791"/>
          </a:xfrm>
          <a:prstGeom prst="rect">
            <a:avLst/>
          </a:prstGeom>
        </p:spPr>
        <p:txBody>
          <a:bodyPr anchor="b"/>
          <a:lstStyle>
            <a:lvl1pPr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19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791" y="3794807"/>
            <a:ext cx="8694543" cy="124043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8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693043" y="1509521"/>
            <a:ext cx="4284268" cy="35979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693043" y="301904"/>
            <a:ext cx="8694540" cy="109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3043" y="1509521"/>
            <a:ext cx="8694540" cy="3597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67584" y="5291143"/>
            <a:ext cx="220000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5" name="Picture 1" descr="Picture 1">
            <a:extLst>
              <a:ext uri="{FF2B5EF4-FFF2-40B4-BE49-F238E27FC236}">
                <a16:creationId xmlns:a16="http://schemas.microsoft.com/office/drawing/2014/main" id="{FA6EB287-B66D-4500-970C-AE87AC10591B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-7940" y="0"/>
            <a:ext cx="10079040" cy="566896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87" r:id="rId5"/>
    <p:sldLayoutId id="2147483688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80" r:id="rId25"/>
  </p:sldLayoutIdLst>
  <p:transition spd="med"/>
  <p:txStyles>
    <p:titleStyle>
      <a:lvl1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89006" marR="0" indent="-189006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06808" marR="0" indent="-228794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27720" marR="0" indent="-271696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444547" marR="0" indent="-310509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822561" marR="0" indent="-310507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781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353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925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497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12714" y="5249875"/>
            <a:ext cx="2265998" cy="30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5203" hangingPunct="1">
              <a:defRPr/>
            </a:pPr>
            <a:fld id="{69A3561F-85A9-4DF4-940B-B799F6922944}" type="slidenum">
              <a:rPr lang="pt-BR" kern="1200" smtClean="0">
                <a:solidFill>
                  <a:prstClr val="black">
                    <a:tint val="75000"/>
                  </a:prstClr>
                </a:solidFill>
              </a:rPr>
              <a:pPr defTabSz="755203" hangingPunct="1">
                <a:defRPr/>
              </a:pPr>
              <a:t>‹nº›</a:t>
            </a:fld>
            <a:endParaRPr lang="pt-BR" kern="12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5"/>
          <a:srcRect t="1664"/>
          <a:stretch/>
        </p:blipFill>
        <p:spPr>
          <a:xfrm>
            <a:off x="0" y="1334234"/>
            <a:ext cx="10071100" cy="4329966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10071100" cy="1507454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4192095" y="1170601"/>
            <a:ext cx="5123672" cy="4079273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/>
          <p:cNvCxnSpPr/>
          <p:nvPr userDrawn="1"/>
        </p:nvCxnSpPr>
        <p:spPr>
          <a:xfrm flipH="1">
            <a:off x="6596570" y="931446"/>
            <a:ext cx="3461941" cy="0"/>
          </a:xfrm>
          <a:prstGeom prst="line">
            <a:avLst/>
          </a:prstGeom>
          <a:ln w="3810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44804" y="2166929"/>
            <a:ext cx="605840" cy="175432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6"/>
          <a:srcRect t="29483"/>
          <a:stretch/>
        </p:blipFill>
        <p:spPr>
          <a:xfrm>
            <a:off x="9444804" y="994981"/>
            <a:ext cx="605840" cy="12370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44804" y="3880204"/>
            <a:ext cx="605840" cy="1754329"/>
          </a:xfrm>
          <a:prstGeom prst="rect">
            <a:avLst/>
          </a:prstGeom>
        </p:spPr>
      </p:pic>
      <p:pic>
        <p:nvPicPr>
          <p:cNvPr id="16" name="Picture 2" descr="Image result for yduqs 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702" y1="48374" x2="31702" y2="48374"/>
                        <a14:foregroundMark x1="40851" y1="42276" x2="40851" y2="42276"/>
                        <a14:foregroundMark x1="52128" y1="55285" x2="52128" y2="55285"/>
                        <a14:foregroundMark x1="71064" y1="50407" x2="71064" y2="50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56" y="-427816"/>
            <a:ext cx="3697982" cy="19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l" defTabSz="755203" rtl="0" eaLnBrk="1" latinLnBrk="0" hangingPunct="1">
        <a:lnSpc>
          <a:spcPct val="90000"/>
        </a:lnSpc>
        <a:spcBef>
          <a:spcPct val="0"/>
        </a:spcBef>
        <a:buNone/>
        <a:defRPr sz="3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801" indent="-188801" algn="l" defTabSz="755203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3" kern="1200">
          <a:solidFill>
            <a:schemeClr val="tx1"/>
          </a:solidFill>
          <a:latin typeface="+mn-lt"/>
          <a:ea typeface="+mn-ea"/>
          <a:cs typeface="+mn-cs"/>
        </a:defRPr>
      </a:lvl1pPr>
      <a:lvl2pPr marL="566402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2pPr>
      <a:lvl3pPr marL="944004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2" kern="1200">
          <a:solidFill>
            <a:schemeClr val="tx1"/>
          </a:solidFill>
          <a:latin typeface="+mn-lt"/>
          <a:ea typeface="+mn-ea"/>
          <a:cs typeface="+mn-cs"/>
        </a:defRPr>
      </a:lvl3pPr>
      <a:lvl4pPr marL="1321605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699207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6808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4410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2011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09613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601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203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2804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406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8007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5609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3210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0812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hyperlink" Target="https://www.netacad.com/courses/cyber-threat-management?courseLang=pt-BR&amp;instance_id=c19f2d5f-eb94-4eee-86bf-41afc4ac87b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03514277-C1F8-454F-876B-FF041253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2" name="CaixaDeTexto 9">
            <a:extLst>
              <a:ext uri="{FF2B5EF4-FFF2-40B4-BE49-F238E27FC236}">
                <a16:creationId xmlns:a16="http://schemas.microsoft.com/office/drawing/2014/main" id="{DF7B7EFF-2F7C-DEA0-6ACE-8CFE9B24550C}"/>
              </a:ext>
            </a:extLst>
          </p:cNvPr>
          <p:cNvSpPr txBox="1"/>
          <p:nvPr/>
        </p:nvSpPr>
        <p:spPr>
          <a:xfrm>
            <a:off x="836294" y="2832100"/>
            <a:ext cx="8502941" cy="112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latin typeface="Calibri"/>
                <a:cs typeface="Calibri"/>
              </a:rPr>
              <a:t>MATERIAL DE APOIO PARA AS ATIVIDADES REFERENTES A MARATONA CISCO 2025-2</a:t>
            </a:r>
          </a:p>
        </p:txBody>
      </p:sp>
      <p:sp>
        <p:nvSpPr>
          <p:cNvPr id="24" name="CaixaDeTexto 9">
            <a:extLst>
              <a:ext uri="{FF2B5EF4-FFF2-40B4-BE49-F238E27FC236}">
                <a16:creationId xmlns:a16="http://schemas.microsoft.com/office/drawing/2014/main" id="{C6EFD09E-D128-35D3-FDF3-CB10E7ED829F}"/>
              </a:ext>
            </a:extLst>
          </p:cNvPr>
          <p:cNvSpPr txBox="1"/>
          <p:nvPr/>
        </p:nvSpPr>
        <p:spPr>
          <a:xfrm>
            <a:off x="7505395" y="115566"/>
            <a:ext cx="2093871" cy="3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LTD – 2025.2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FB71A8-5223-4D76-BA44-55A3B7560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57" y="1011802"/>
            <a:ext cx="3402225" cy="13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44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03514277-C1F8-454F-876B-FF041253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2" name="CaixaDeTexto 9">
            <a:extLst>
              <a:ext uri="{FF2B5EF4-FFF2-40B4-BE49-F238E27FC236}">
                <a16:creationId xmlns:a16="http://schemas.microsoft.com/office/drawing/2014/main" id="{DF7B7EFF-2F7C-DEA0-6ACE-8CFE9B24550C}"/>
              </a:ext>
            </a:extLst>
          </p:cNvPr>
          <p:cNvSpPr txBox="1"/>
          <p:nvPr/>
        </p:nvSpPr>
        <p:spPr>
          <a:xfrm>
            <a:off x="503785" y="1537582"/>
            <a:ext cx="8502941" cy="198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latin typeface="Calibri"/>
                <a:cs typeface="Calibri"/>
              </a:rPr>
              <a:t>ATIVIDADES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>
              <a:latin typeface="Calibri"/>
              <a:cs typeface="Calibri"/>
            </a:endParaRP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>
              <a:latin typeface="Calibri"/>
              <a:cs typeface="Calibri"/>
            </a:endParaRP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>
                <a:latin typeface="Calibri"/>
                <a:cs typeface="Calibri"/>
              </a:rPr>
              <a:t>OFICINAS: MARATONA DE CIBEREDUCAÇÃO CISCO BRASIL</a:t>
            </a:r>
          </a:p>
        </p:txBody>
      </p:sp>
      <p:sp>
        <p:nvSpPr>
          <p:cNvPr id="24" name="CaixaDeTexto 9">
            <a:extLst>
              <a:ext uri="{FF2B5EF4-FFF2-40B4-BE49-F238E27FC236}">
                <a16:creationId xmlns:a16="http://schemas.microsoft.com/office/drawing/2014/main" id="{C6EFD09E-D128-35D3-FDF3-CB10E7ED829F}"/>
              </a:ext>
            </a:extLst>
          </p:cNvPr>
          <p:cNvSpPr txBox="1"/>
          <p:nvPr/>
        </p:nvSpPr>
        <p:spPr>
          <a:xfrm>
            <a:off x="7505395" y="115566"/>
            <a:ext cx="2093871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Maratona CISCO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0434617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913AB-8586-81F9-1BD4-E3C7AE7DF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F519F93A-9719-35AC-2E8F-E2841F4F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2" name="CaixaDeTexto 9">
            <a:extLst>
              <a:ext uri="{FF2B5EF4-FFF2-40B4-BE49-F238E27FC236}">
                <a16:creationId xmlns:a16="http://schemas.microsoft.com/office/drawing/2014/main" id="{B8EE210E-02FB-E492-2207-CB5A919FC17C}"/>
              </a:ext>
            </a:extLst>
          </p:cNvPr>
          <p:cNvSpPr txBox="1"/>
          <p:nvPr/>
        </p:nvSpPr>
        <p:spPr>
          <a:xfrm>
            <a:off x="291348" y="1131590"/>
            <a:ext cx="8502941" cy="43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>
                <a:latin typeface="Calibri"/>
                <a:cs typeface="Calibri"/>
              </a:rPr>
              <a:t>OPORTUNIDADES E BENEFÍCIOS AOS ALUNOS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ECD38CD7-5A37-D392-7CFA-9447DFD57640}"/>
              </a:ext>
            </a:extLst>
          </p:cNvPr>
          <p:cNvSpPr/>
          <p:nvPr/>
        </p:nvSpPr>
        <p:spPr>
          <a:xfrm>
            <a:off x="139392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CaixaDeTexto 9">
            <a:extLst>
              <a:ext uri="{FF2B5EF4-FFF2-40B4-BE49-F238E27FC236}">
                <a16:creationId xmlns:a16="http://schemas.microsoft.com/office/drawing/2014/main" id="{79D7B254-5573-9680-63E4-F65706941BA7}"/>
              </a:ext>
            </a:extLst>
          </p:cNvPr>
          <p:cNvSpPr txBox="1"/>
          <p:nvPr/>
        </p:nvSpPr>
        <p:spPr>
          <a:xfrm>
            <a:off x="7505395" y="115566"/>
            <a:ext cx="2093871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Maratona CISCO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2025.2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2BFD11-B9DD-8660-2224-97763CC47994}"/>
              </a:ext>
            </a:extLst>
          </p:cNvPr>
          <p:cNvSpPr txBox="1"/>
          <p:nvPr/>
        </p:nvSpPr>
        <p:spPr>
          <a:xfrm>
            <a:off x="58827" y="149462"/>
            <a:ext cx="8573132" cy="435821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eaLnBrk="1">
              <a:lnSpc>
                <a:spcPct val="93000"/>
              </a:lnSpc>
              <a:defRPr sz="2400" b="1">
                <a:solidFill>
                  <a:srgbClr val="16165D"/>
                </a:solidFill>
                <a:latin typeface="Calibri"/>
                <a:cs typeface="Calibri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MARATONA DE CIBEREDUCAÇÃO CISCO BRASIL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B5350CF-4F5A-7336-6FEB-430F588CD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2" y="1600286"/>
            <a:ext cx="8653251" cy="358433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351DF763-7443-8B14-A058-0EE80B758B49}"/>
              </a:ext>
            </a:extLst>
          </p:cNvPr>
          <p:cNvSpPr/>
          <p:nvPr/>
        </p:nvSpPr>
        <p:spPr>
          <a:xfrm>
            <a:off x="4300153" y="2636110"/>
            <a:ext cx="5156668" cy="2769985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Alunos que participarem da Maratona com sucesso serão convocados para um exame de TI + avaliação socio emocional curricular. 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1400"/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Os 1500 mais bem classificados se tornam elegíveis a participar de uma capacitação profissionalizante da CISCO via um de seus parceiros.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Os que concluírem com sucesso a capacitação profissionalizante participam do programa de </a:t>
            </a:r>
            <a:r>
              <a:rPr kumimoji="0" lang="pt-BR" sz="16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colocação no mercado de trabalho da CISCO junto à seus parceiros</a:t>
            </a:r>
            <a:r>
              <a:rPr kumimoji="0" lang="pt-BR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6143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0D83-76EC-8F7C-B08A-FAFB67A5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FEDC3201-7FB0-7FA2-9CAE-84805945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2" name="CaixaDeTexto 9">
            <a:extLst>
              <a:ext uri="{FF2B5EF4-FFF2-40B4-BE49-F238E27FC236}">
                <a16:creationId xmlns:a16="http://schemas.microsoft.com/office/drawing/2014/main" id="{01674CE2-6E6A-8F7F-C3F8-8A57D2066563}"/>
              </a:ext>
            </a:extLst>
          </p:cNvPr>
          <p:cNvSpPr txBox="1"/>
          <p:nvPr/>
        </p:nvSpPr>
        <p:spPr>
          <a:xfrm>
            <a:off x="291348" y="1123569"/>
            <a:ext cx="8502941" cy="43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lvl="0">
              <a:defRPr/>
            </a:pPr>
            <a:r>
              <a:rPr lang="pt-BR"/>
              <a:t>COMO SE INSCREVER E PARTICIPAR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AE95F9B-796A-F7DA-E14B-CC5DFFB7D80D}"/>
              </a:ext>
            </a:extLst>
          </p:cNvPr>
          <p:cNvSpPr/>
          <p:nvPr/>
        </p:nvSpPr>
        <p:spPr>
          <a:xfrm>
            <a:off x="139392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CaixaDeTexto 9">
            <a:extLst>
              <a:ext uri="{FF2B5EF4-FFF2-40B4-BE49-F238E27FC236}">
                <a16:creationId xmlns:a16="http://schemas.microsoft.com/office/drawing/2014/main" id="{65249594-8D91-D5EE-78B9-B12AD46FA357}"/>
              </a:ext>
            </a:extLst>
          </p:cNvPr>
          <p:cNvSpPr txBox="1"/>
          <p:nvPr/>
        </p:nvSpPr>
        <p:spPr>
          <a:xfrm>
            <a:off x="7505395" y="115566"/>
            <a:ext cx="2093871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Maratona CISCO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2025.2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4DAADA-1AE5-BDFE-5C5E-1175FE9F1560}"/>
              </a:ext>
            </a:extLst>
          </p:cNvPr>
          <p:cNvSpPr txBox="1"/>
          <p:nvPr/>
        </p:nvSpPr>
        <p:spPr>
          <a:xfrm>
            <a:off x="291348" y="1455640"/>
            <a:ext cx="7518124" cy="40662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85750" lvl="0" indent="-285750" defTabSz="914400" eaLnBrk="1">
              <a:lnSpc>
                <a:spcPct val="90000"/>
              </a:lnSpc>
              <a:buFont typeface="Wingdings" panose="05000000000000000000" pitchFamily="2" charset="2"/>
              <a:buChar char="ü"/>
              <a:defRPr sz="1200">
                <a:solidFill>
                  <a:srgbClr val="A75EAB"/>
                </a:solidFill>
                <a:latin typeface="Calibri"/>
                <a:cs typeface="Calibri"/>
              </a:defRPr>
            </a:lvl1pPr>
          </a:lstStyle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pt-BR" sz="1800">
                <a:solidFill>
                  <a:srgbClr val="16165D"/>
                </a:solidFill>
              </a:rPr>
              <a:t>A Maratona consiste em realizar um curso de “</a:t>
            </a:r>
            <a:r>
              <a:rPr lang="pt-BR" sz="1800" b="1">
                <a:solidFill>
                  <a:srgbClr val="16165D"/>
                </a:solidFill>
              </a:rPr>
              <a:t>Gerenciamento de Ameaças Cibernéticas</a:t>
            </a:r>
            <a:r>
              <a:rPr lang="pt-BR" sz="1800">
                <a:solidFill>
                  <a:srgbClr val="16165D"/>
                </a:solidFill>
              </a:rPr>
              <a:t>".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1800">
                <a:solidFill>
                  <a:srgbClr val="16165D"/>
                </a:solidFill>
              </a:rPr>
              <a:t>Você terá de 01/09 a 21/09 para: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pt-BR" sz="1600">
              <a:solidFill>
                <a:srgbClr val="16165D"/>
              </a:solidFill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pt-BR" sz="1600">
              <a:solidFill>
                <a:srgbClr val="16165D"/>
              </a:solidFill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pt-BR" sz="1600">
              <a:solidFill>
                <a:srgbClr val="16165D"/>
              </a:solidFill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pt-BR" sz="1600">
              <a:solidFill>
                <a:srgbClr val="16165D"/>
              </a:solidFill>
            </a:endParaRP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None/>
            </a:pPr>
            <a:endParaRPr lang="pt-BR" sz="1600">
              <a:solidFill>
                <a:srgbClr val="16165D"/>
              </a:solidFill>
            </a:endParaRP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None/>
            </a:pPr>
            <a:endParaRPr lang="pt-BR" sz="1400">
              <a:solidFill>
                <a:srgbClr val="16165D"/>
              </a:solidFill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pt-BR" sz="1800">
                <a:solidFill>
                  <a:srgbClr val="16165D"/>
                </a:solidFill>
              </a:rPr>
              <a:t>Você ainda pode solicitar 5 horas AAC via Requerimento no SIA, usando o certificado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pt-BR" sz="1600">
              <a:solidFill>
                <a:srgbClr val="16165D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EFEF90-54FC-D8BB-73F4-3E5DDAA51A14}"/>
              </a:ext>
            </a:extLst>
          </p:cNvPr>
          <p:cNvSpPr txBox="1"/>
          <p:nvPr/>
        </p:nvSpPr>
        <p:spPr>
          <a:xfrm>
            <a:off x="7712254" y="2220362"/>
            <a:ext cx="1911584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000" b="0" i="0" dirty="0">
                <a:solidFill>
                  <a:srgbClr val="212529"/>
                </a:solidFill>
                <a:effectLst/>
                <a:latin typeface="CiscoSans"/>
                <a:hlinkClick r:id="rId4"/>
              </a:rPr>
              <a:t>Link inscrição </a:t>
            </a:r>
          </a:p>
          <a:p>
            <a:pPr algn="ctr"/>
            <a:r>
              <a:rPr lang="pt-BR" sz="2000" dirty="0">
                <a:solidFill>
                  <a:srgbClr val="212529"/>
                </a:solidFill>
                <a:latin typeface="CiscoSans"/>
                <a:hlinkClick r:id="rId4"/>
              </a:rPr>
              <a:t>a</a:t>
            </a:r>
            <a:r>
              <a:rPr lang="pt-BR" sz="2000" b="0" i="0" dirty="0">
                <a:solidFill>
                  <a:srgbClr val="212529"/>
                </a:solidFill>
                <a:effectLst/>
                <a:latin typeface="CiscoSans"/>
                <a:hlinkClick r:id="rId4"/>
              </a:rPr>
              <a:t>lunos</a:t>
            </a:r>
            <a:r>
              <a:rPr lang="pt-BR" sz="2000" dirty="0">
                <a:solidFill>
                  <a:srgbClr val="212529"/>
                </a:solidFill>
                <a:latin typeface="CiscoSans"/>
                <a:hlinkClick r:id="rId4"/>
              </a:rPr>
              <a:t> </a:t>
            </a:r>
            <a:r>
              <a:rPr lang="pt-BR" sz="2000" dirty="0" err="1">
                <a:solidFill>
                  <a:srgbClr val="212529"/>
                </a:solidFill>
                <a:latin typeface="CiscoSans"/>
                <a:hlinkClick r:id="rId4"/>
              </a:rPr>
              <a:t>Wyden</a:t>
            </a:r>
            <a:r>
              <a:rPr lang="pt-BR" sz="2000" dirty="0">
                <a:solidFill>
                  <a:srgbClr val="212529"/>
                </a:solidFill>
                <a:latin typeface="CiscoSans"/>
                <a:hlinkClick r:id="rId4"/>
              </a:rPr>
              <a:t> 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8BF884-4740-7B17-B8A2-026D7FFCF901}"/>
              </a:ext>
            </a:extLst>
          </p:cNvPr>
          <p:cNvSpPr txBox="1"/>
          <p:nvPr/>
        </p:nvSpPr>
        <p:spPr>
          <a:xfrm>
            <a:off x="648046" y="2484586"/>
            <a:ext cx="6522775" cy="18004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600">
                <a:solidFill>
                  <a:srgbClr val="16165D"/>
                </a:solidFill>
              </a:rPr>
              <a:t>Se </a:t>
            </a:r>
            <a:r>
              <a:rPr lang="pt-BR" sz="1600" u="sng">
                <a:solidFill>
                  <a:srgbClr val="16165D"/>
                </a:solidFill>
              </a:rPr>
              <a:t>inscrever usando o link ao lado</a:t>
            </a:r>
            <a:r>
              <a:rPr lang="pt-BR" sz="1600">
                <a:solidFill>
                  <a:srgbClr val="16165D"/>
                </a:solidFill>
              </a:rPr>
              <a:t> e observar as instruções fornecidas;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600">
                <a:solidFill>
                  <a:srgbClr val="16165D"/>
                </a:solidFill>
              </a:rPr>
              <a:t>Completar o curso da maratona no ambiente CISCO usando o login fornecido no ato da inscrição;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600">
                <a:solidFill>
                  <a:srgbClr val="16165D"/>
                </a:solidFill>
              </a:rPr>
              <a:t>Fazer cada exame de cada módulo e </a:t>
            </a:r>
            <a:r>
              <a:rPr lang="pt-BR" sz="1600" b="1" u="sng">
                <a:solidFill>
                  <a:srgbClr val="16165D"/>
                </a:solidFill>
              </a:rPr>
              <a:t>tirar acima de 7 no exame final</a:t>
            </a:r>
            <a:r>
              <a:rPr lang="pt-BR" sz="1600">
                <a:solidFill>
                  <a:srgbClr val="16165D"/>
                </a:solidFill>
              </a:rPr>
              <a:t>; 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600">
                <a:solidFill>
                  <a:srgbClr val="16165D"/>
                </a:solidFill>
              </a:rPr>
              <a:t>Ainda no ambiente CISCO, </a:t>
            </a:r>
            <a:r>
              <a:rPr lang="pt-BR" sz="1600" u="sng">
                <a:solidFill>
                  <a:srgbClr val="16165D"/>
                </a:solidFill>
              </a:rPr>
              <a:t>completar o formulário de pesquisa </a:t>
            </a:r>
            <a:r>
              <a:rPr lang="pt-BR" sz="1600">
                <a:solidFill>
                  <a:srgbClr val="16165D"/>
                </a:solidFill>
              </a:rPr>
              <a:t>ao final do curso.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5E5B39-74FD-366B-6CB5-B94FA35105EF}"/>
              </a:ext>
            </a:extLst>
          </p:cNvPr>
          <p:cNvSpPr txBox="1"/>
          <p:nvPr/>
        </p:nvSpPr>
        <p:spPr>
          <a:xfrm>
            <a:off x="58827" y="149462"/>
            <a:ext cx="8573132" cy="435821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eaLnBrk="1">
              <a:lnSpc>
                <a:spcPct val="93000"/>
              </a:lnSpc>
              <a:defRPr sz="2400" b="1">
                <a:solidFill>
                  <a:srgbClr val="16165D"/>
                </a:solidFill>
                <a:latin typeface="Calibri"/>
                <a:cs typeface="Calibri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MARATONA DE CIBEREDUCAÇÃO CISCO BRASIL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D5918C-9C7B-7AEE-9661-8771518F1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683" y="2949734"/>
            <a:ext cx="1688572" cy="16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124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c61ab2-2247-4242-969b-e2c5037feca7" xsi:nil="true"/>
    <lcf76f155ced4ddcb4097134ff3c332f xmlns="01102bd4-99f5-4754-ad79-2daa0a59ce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881F606484EB4E9BF9C0DD7D374A2A" ma:contentTypeVersion="18" ma:contentTypeDescription="Crie um novo documento." ma:contentTypeScope="" ma:versionID="f8cdb4bec77019c56f8478e1ae86ac01">
  <xsd:schema xmlns:xsd="http://www.w3.org/2001/XMLSchema" xmlns:xs="http://www.w3.org/2001/XMLSchema" xmlns:p="http://schemas.microsoft.com/office/2006/metadata/properties" xmlns:ns2="01102bd4-99f5-4754-ad79-2daa0a59cec6" xmlns:ns3="67c61ab2-2247-4242-969b-e2c5037feca7" targetNamespace="http://schemas.microsoft.com/office/2006/metadata/properties" ma:root="true" ma:fieldsID="da7d85c74476f7acabc0da6e3c6c1616" ns2:_="" ns3:_="">
    <xsd:import namespace="01102bd4-99f5-4754-ad79-2daa0a59cec6"/>
    <xsd:import namespace="67c61ab2-2247-4242-969b-e2c5037fe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02bd4-99f5-4754-ad79-2daa0a59c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a0cc33bb-f423-4bc4-9547-323bb343d7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61ab2-2247-4242-969b-e2c5037feca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d3df26f0-1a70-4951-aaeb-231b316c49d9}" ma:internalName="TaxCatchAll" ma:showField="CatchAllData" ma:web="67c61ab2-2247-4242-969b-e2c5037fe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F7FACA-7274-48B4-BFA9-105277E7D818}">
  <ds:schemaRefs>
    <ds:schemaRef ds:uri="01102bd4-99f5-4754-ad79-2daa0a59cec6"/>
    <ds:schemaRef ds:uri="4354c96d-ee6c-43ed-b223-db556039d59a"/>
    <ds:schemaRef ds:uri="67c61ab2-2247-4242-969b-e2c5037feca7"/>
    <ds:schemaRef ds:uri="b417b415-b3ff-4f0e-8f4a-ab7c851c6c1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74AAD6-2A1D-406F-9BE7-CE7009303C37}">
  <ds:schemaRefs>
    <ds:schemaRef ds:uri="01102bd4-99f5-4754-ad79-2daa0a59cec6"/>
    <ds:schemaRef ds:uri="67c61ab2-2247-4242-969b-e2c5037fec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2E0532-B0EF-4DFC-80C6-67213D19D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Personalizar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CiscoSans</vt:lpstr>
      <vt:lpstr>Leelawadee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Maiurá Andreatta</dc:creator>
  <cp:lastModifiedBy>Maiara Heil</cp:lastModifiedBy>
  <cp:revision>1</cp:revision>
  <dcterms:modified xsi:type="dcterms:W3CDTF">2025-08-20T18:37:29Z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0x0101002E881F606484EB4E9BF9C0DD7D374A2A</vt:lpwstr>
  </property>
  <property fmtid="{D5CDD505-2E9C-101B-9397-08002B2CF9AE}" pid="3" name="MediaServiceImageTags">
    <vt:lpwstr/>
  </property>
</Properties>
</file>