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Nunito-boldItalic.fntdata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12" Type="http://schemas.openxmlformats.org/officeDocument/2006/relationships/font" Target="fonts/Nunito-italic.fntdata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1" Type="http://schemas.openxmlformats.org/officeDocument/2006/relationships/font" Target="fonts/Nunito-bold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2.xml"/><Relationship Id="rId10" Type="http://schemas.openxmlformats.org/officeDocument/2006/relationships/font" Target="fonts/Nunito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dce12a9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dce12a9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61a82fe7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61a82fe7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dce12a9e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dce12a9e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210199" y="1847700"/>
            <a:ext cx="6723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Desenvolvendo </a:t>
            </a:r>
            <a:r>
              <a:rPr b="1" lang="pt-BR"/>
              <a:t>algoritmos</a:t>
            </a:r>
            <a:r>
              <a:rPr b="1" lang="pt-BR"/>
              <a:t> com Recursividade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553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Exemplo 1: Equação fatorial</a:t>
            </a:r>
            <a:endParaRPr b="1"/>
          </a:p>
        </p:txBody>
      </p:sp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638" y="1508225"/>
            <a:ext cx="57150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 rotWithShape="1">
          <a:blip r:embed="rId4">
            <a:alphaModFix/>
          </a:blip>
          <a:srcRect b="70075" l="25127" r="8818" t="21459"/>
          <a:stretch/>
        </p:blipFill>
        <p:spPr>
          <a:xfrm>
            <a:off x="1373963" y="2571750"/>
            <a:ext cx="6396076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 rotWithShape="1">
          <a:blip r:embed="rId4">
            <a:alphaModFix/>
          </a:blip>
          <a:srcRect b="20249" l="7576" r="8986" t="69547"/>
          <a:stretch/>
        </p:blipFill>
        <p:spPr>
          <a:xfrm>
            <a:off x="834640" y="3144450"/>
            <a:ext cx="7587026" cy="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768" y="0"/>
            <a:ext cx="43424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508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Exemplo 2: Série de Fibonacci</a:t>
            </a:r>
            <a:endParaRPr b="1"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13" y="1326475"/>
            <a:ext cx="82200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9C0E1B3954ED7468DD4389B96923CBF" ma:contentTypeVersion="4" ma:contentTypeDescription="Crie um novo documento." ma:contentTypeScope="" ma:versionID="eaa7be1dcb7b2e4307cb3ce9cc1aa8d6">
  <xsd:schema xmlns:xsd="http://www.w3.org/2001/XMLSchema" xmlns:xs="http://www.w3.org/2001/XMLSchema" xmlns:p="http://schemas.microsoft.com/office/2006/metadata/properties" xmlns:ns2="b46e8151-1f19-402b-8c66-53e7682eb25f" targetNamespace="http://schemas.microsoft.com/office/2006/metadata/properties" ma:root="true" ma:fieldsID="3e69b4066a5c74ccd0726c3fcee464c3" ns2:_="">
    <xsd:import namespace="b46e8151-1f19-402b-8c66-53e7682eb25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6e8151-1f19-402b-8c66-53e7682eb25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608B38-9A40-4BE5-A9CA-AA01A1B153C7}"/>
</file>

<file path=customXml/itemProps2.xml><?xml version="1.0" encoding="utf-8"?>
<ds:datastoreItem xmlns:ds="http://schemas.openxmlformats.org/officeDocument/2006/customXml" ds:itemID="{6FBD889D-57AF-46B0-BE4D-31EBF1A3BD0C}"/>
</file>