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2" r:id="rId6"/>
    <p:sldId id="389" r:id="rId7"/>
    <p:sldId id="384" r:id="rId8"/>
    <p:sldId id="277" r:id="rId9"/>
    <p:sldId id="393" r:id="rId10"/>
    <p:sldId id="394" r:id="rId11"/>
    <p:sldId id="39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92E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72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5FB956-6D4A-42A4-8922-04A0471F5626}" type="datetime1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14BCE-8E15-4FAC-ABEA-824CFE89BEEF}" type="datetime1">
              <a:rPr lang="pt-BR" smtClean="0"/>
              <a:t>30/09/2023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6C9253-D535-4381-869E-FE197FA2C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51632-2A86-4E22-BFB5-628C43F0EF2D}" type="datetime1">
              <a:rPr lang="pt-BR" smtClean="0"/>
              <a:t>30/09/2023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BR" smtClean="0"/>
              <a:t>3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8FFAAD-FD10-4E86-8CE2-947D33BD5F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C9C0863-7EBF-4A41-9068-6912EB84D0A6}" type="datetime1">
              <a:rPr lang="pt-BR" smtClean="0"/>
              <a:t>30/09/2023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437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36B63A-E3E3-4199-878A-519D7D67C6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7F745A1-738E-46EE-BF5D-12C6CA92B110}" type="datetime1">
              <a:rPr lang="pt-BR" smtClean="0"/>
              <a:t>30/09/2023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 sz="4800"/>
              <a:t>3DFloat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ço Reservado par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BR" sz="1600"/>
              <a:t>Clique para adicionar o texto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0" name="Espaço Reservado par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BR">
                <a:solidFill>
                  <a:schemeClr val="tx1">
                    <a:alpha val="60000"/>
                  </a:schemeClr>
                </a:solidFill>
              </a:rPr>
              <a:t>Clique para editar o estilo do subtítulo Mestre</a:t>
            </a:r>
            <a:endParaRPr lang="pt-B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do tempo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BR"/>
              <a:t>Equipe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/>
            </a:p>
          </p:txBody>
        </p:sp>
      </p:grpSp>
      <p:sp>
        <p:nvSpPr>
          <p:cNvPr id="56" name="Espaço Reservado par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7" name="Espaço Reservado par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58" name="Espaço Reservado par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5" name="Espaço Reservado para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4" name="Espaço Reservado para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7" name="Espaço Reservado para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6" name="Espaço Reservado para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69" name="Espaço Reservado para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68" name="Espaço Reservado para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a coluna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B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B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Terça-feira, 2 de fevereiro, 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21194/Iterative-vs-Recursive-Approaches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2672" y="199781"/>
            <a:ext cx="4739639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BR" dirty="0"/>
              <a:t>Recursividade</a:t>
            </a:r>
            <a:br>
              <a:rPr lang="pt-BR" dirty="0"/>
            </a:br>
            <a:r>
              <a:rPr lang="pt-BR" sz="2800" dirty="0"/>
              <a:t>Quando não usar </a:t>
            </a:r>
          </a:p>
        </p:txBody>
      </p:sp>
      <p:pic>
        <p:nvPicPr>
          <p:cNvPr id="14" name="Espaço Reservado para Imagem 13" descr="Plano de fundo digital de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02672" y="5098093"/>
            <a:ext cx="3565524" cy="417125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Aluno: Leonardo Pereira Campos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4B2454-09DC-4A36-04F6-A4AD61FA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778" y="285929"/>
            <a:ext cx="6531953" cy="1562959"/>
          </a:xfrm>
        </p:spPr>
        <p:txBody>
          <a:bodyPr/>
          <a:lstStyle/>
          <a:p>
            <a:r>
              <a:rPr lang="pt-BR" dirty="0"/>
              <a:t>Oque é recursão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C426F1D-90BC-A0EE-353A-2FED0FC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2</a:t>
            </a:fld>
            <a:endParaRPr lang="pt-BR"/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3451572-EF57-7FCA-BC78-FFA71F55D1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1500915"/>
            <a:ext cx="6221412" cy="1563688"/>
          </a:xfrm>
          <a:solidFill>
            <a:srgbClr val="1B192E"/>
          </a:solidFill>
        </p:spPr>
        <p:txBody>
          <a:bodyPr/>
          <a:lstStyle/>
          <a:p>
            <a:pPr marL="0" indent="0">
              <a:buNone/>
            </a:pPr>
            <a:r>
              <a:rPr lang="pt-BR" dirty="0"/>
              <a:t>De maneira simplificada, recursividade é uma função que chama a se mesmo.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8CDA185-F34C-7582-21A9-E734763D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2" y="2734676"/>
            <a:ext cx="8640114" cy="33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622" y="198546"/>
            <a:ext cx="6313117" cy="1041531"/>
          </a:xfrm>
        </p:spPr>
        <p:txBody>
          <a:bodyPr rtlCol="0"/>
          <a:lstStyle/>
          <a:p>
            <a:pPr algn="ctr"/>
            <a:r>
              <a:rPr lang="pt-BR" dirty="0"/>
              <a:t>Problemas da recursão</a:t>
            </a:r>
          </a:p>
        </p:txBody>
      </p:sp>
      <p:sp>
        <p:nvSpPr>
          <p:cNvPr id="25" name="Espaço Reservado para Conteúdo 24">
            <a:extLst>
              <a:ext uri="{FF2B5EF4-FFF2-40B4-BE49-F238E27FC236}">
                <a16:creationId xmlns:a16="http://schemas.microsoft.com/office/drawing/2014/main" id="{AE048169-C64D-6461-0A6F-86C7410D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49" y="2138688"/>
            <a:ext cx="10221521" cy="19823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 Apesar de suas vantagens à recursão é , em muitos casos, mais lenta e menos eficiente que a iteração. </a:t>
            </a:r>
          </a:p>
          <a:p>
            <a:pPr marL="114300" indent="-342900">
              <a:buFont typeface="Arial" panose="020B0604020202020204" pitchFamily="34" charset="0"/>
              <a:buChar char="•"/>
            </a:pPr>
            <a:r>
              <a:rPr lang="pt-BR" dirty="0"/>
              <a:t>Toda vez que a função recursiva chama a si mesma ela aloca um novo quadro na pilha de chamada, acumulando mais memória, toda essa memória só será liberada quando todas as chamadas recursivas alcançam o ponto de parada criando o risco de um Stack Overflow.</a:t>
            </a: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33" y="302352"/>
            <a:ext cx="8367669" cy="1562959"/>
          </a:xfrm>
        </p:spPr>
        <p:txBody>
          <a:bodyPr rtlCol="0"/>
          <a:lstStyle/>
          <a:p>
            <a:pPr rtl="0"/>
            <a:r>
              <a:rPr lang="pt-BR" dirty="0"/>
              <a:t>Oque é um Stack Overflow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10039" y="1401510"/>
            <a:ext cx="7941784" cy="2030283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sz="1800" dirty="0"/>
              <a:t>Um Stack Overflow (estouro de pilha) é um erro que ocorre quando um programa tenta usar mais memória do que está alocado para a pilha de chamada.</a:t>
            </a:r>
          </a:p>
        </p:txBody>
      </p:sp>
      <p:sp>
        <p:nvSpPr>
          <p:cNvPr id="21" name="AutoShape 2" descr="StackOverflowError">
            <a:extLst>
              <a:ext uri="{FF2B5EF4-FFF2-40B4-BE49-F238E27FC236}">
                <a16:creationId xmlns:a16="http://schemas.microsoft.com/office/drawing/2014/main" id="{4C8C0F0C-CA87-2D0A-0FCD-223D3026CC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9D431CF4-6DFD-B238-20A8-AB7FB701E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9" y="2725259"/>
            <a:ext cx="978354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46" y="205456"/>
            <a:ext cx="11091600" cy="995413"/>
          </a:xfrm>
        </p:spPr>
        <p:txBody>
          <a:bodyPr rtlCol="0"/>
          <a:lstStyle/>
          <a:p>
            <a:pPr rtl="0"/>
            <a:r>
              <a:rPr lang="pt-BR" dirty="0"/>
              <a:t>Exemplos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5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3A3335-D0F3-35C6-9007-BF66C845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77" y="814192"/>
            <a:ext cx="3373959" cy="565940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6346066-B8E7-FF76-3435-4B316DE43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6" y="924751"/>
            <a:ext cx="10672383" cy="56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5E7A8-EC7F-21CA-0A49-5D78AB44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6" y="0"/>
            <a:ext cx="11091600" cy="660547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AA26F5E-BE26-20CA-8D34-F96805D71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6" y="617534"/>
            <a:ext cx="6927957" cy="6043566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A7A04-3781-7DE0-A8B1-09B79404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Terça-feira, 2 de fevereiro, 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41D996-7C4C-4CFB-707F-4A8BF54A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A7714-35FF-C848-F963-50DFB860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FBAE478-8350-4F86-E2CD-2257D4A3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078" y="617534"/>
            <a:ext cx="4363059" cy="60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D33BF-C1DC-3F1F-AA67-E32150F2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753432"/>
          </a:xfrm>
        </p:spPr>
        <p:txBody>
          <a:bodyPr/>
          <a:lstStyle/>
          <a:p>
            <a:r>
              <a:rPr lang="pt-BR" dirty="0"/>
              <a:t>Referencia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443029-25BA-FFA9-C6DF-66D6370B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63911"/>
            <a:ext cx="7251596" cy="2265216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https://www.codeproject.com/Articles/21194/Iterative-vs-Recursive-Approaches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6869FE9-0A4C-A4F4-17B1-13E79F2A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68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1676" y="442766"/>
            <a:ext cx="5437187" cy="2986234"/>
          </a:xfrm>
        </p:spPr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EB881-543E-23E3-B418-31B0171E9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352.tgt.Office_50300831_TF33713516_Win32_OJ112196127" id="{5B02CB13-25F9-43E9-A3EC-2B08C0871AF2}" vid="{20DE5CB8-F2DD-40E1-8F79-272B0808BA1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0E1B3954ED7468DD4389B96923CBF" ma:contentTypeVersion="4" ma:contentTypeDescription="Create a new document." ma:contentTypeScope="" ma:versionID="32ce955cdc1154a9fec23c7c61d34437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f736b8b970985a35de605bf568f2d664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46e8151-1f19-402b-8c66-53e7682eb25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DFCFD0-BCBE-4097-BEA0-C4DCFE39024D}"/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{CB826CCE-6EA2-482D-82EE-FDC16363A226}tf33713516_win32</Template>
  <TotalTime>291</TotalTime>
  <Words>175</Words>
  <Application>Microsoft Office PowerPoint</Application>
  <PresentationFormat>Widescreen</PresentationFormat>
  <Paragraphs>27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Recursividade Quando não usar </vt:lpstr>
      <vt:lpstr>Oque é recursão</vt:lpstr>
      <vt:lpstr>Problemas da recursão</vt:lpstr>
      <vt:lpstr>Oque é um Stack Overflow</vt:lpstr>
      <vt:lpstr>Exemplos</vt:lpstr>
      <vt:lpstr>Exemplos</vt:lpstr>
      <vt:lpstr>Referencia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Recursividade Quando não usar </dc:title>
  <dc:creator>LEONARDO PEREIRA CAMPOS</dc:creator>
  <cp:lastModifiedBy>LEONARDO PEREIRA CAMPOS</cp:lastModifiedBy>
  <cp:revision>11</cp:revision>
  <dcterms:created xsi:type="dcterms:W3CDTF">2023-09-29T23:17:58Z</dcterms:created>
  <dcterms:modified xsi:type="dcterms:W3CDTF">2023-09-30T15:25:15Z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0x01010079C0E1B3954ED7468DD4389B96923CBF</vt:lpwstr>
  </property>
</Properties>
</file>