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957" autoAdjust="0"/>
  </p:normalViewPr>
  <p:slideViewPr>
    <p:cSldViewPr snapToGrid="0">
      <p:cViewPr varScale="1">
        <p:scale>
          <a:sx n="57" d="100"/>
          <a:sy n="57" d="100"/>
        </p:scale>
        <p:origin x="16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D3F89-82D8-460B-B08A-19254EB6971A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2A868-013F-49C4-9C24-F886D946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5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exemplo, o caso base é quando </a:t>
            </a:r>
            <a:r>
              <a:rPr lang="pt-BR" dirty="0" smtClean="0"/>
              <a:t>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igual a 0, e o fatorial é definido como 1. O caso recursivo é que o fatorial de </a:t>
            </a:r>
            <a:r>
              <a:rPr lang="pt-BR" dirty="0" smtClean="0"/>
              <a:t>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calculado multiplicando </a:t>
            </a:r>
            <a:r>
              <a:rPr lang="pt-BR" dirty="0" smtClean="0"/>
              <a:t>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pelo fatorial de </a:t>
            </a:r>
            <a:r>
              <a:rPr lang="pt-BR" dirty="0" smtClean="0"/>
              <a:t>(n-1)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chamando a função </a:t>
            </a:r>
            <a:r>
              <a:rPr lang="pt-BR" dirty="0" smtClean="0"/>
              <a:t>fatorial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recursivamente.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2A868-013F-49C4-9C24-F886D946F3F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29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Aqui, temos uma função potencia que calcula "a" elevado à potência "n" usando a definição recursiva mencionada acima.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Agora, vamos calcular 2 elevado à potência 5 usando esta função: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Agora, vamos calcular 2 elevado à potência 5 usando esta função: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função </a:t>
            </a:r>
            <a:r>
              <a:rPr lang="pt-BR" dirty="0" smtClean="0"/>
              <a:t>potencia(2, 5)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calculou 2 elevado à potência 5, que é igual a 32, usando a definição recursiva. A cada chamada recursiva, o expoente "n" é reduzido em 1 até atingir o caso base em que "n" é 0.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2A868-013F-49C4-9C24-F886D946F3F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77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1870" y="198421"/>
            <a:ext cx="8825658" cy="3329581"/>
          </a:xfrm>
        </p:spPr>
        <p:txBody>
          <a:bodyPr/>
          <a:lstStyle/>
          <a:p>
            <a:r>
              <a:rPr lang="pt-BR" dirty="0" smtClean="0"/>
              <a:t>2.1 Definição de Recursivas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79216" y="6072026"/>
            <a:ext cx="5807160" cy="482683"/>
          </a:xfrm>
        </p:spPr>
        <p:txBody>
          <a:bodyPr/>
          <a:lstStyle/>
          <a:p>
            <a:pPr algn="r"/>
            <a:r>
              <a:rPr lang="pt-BR" dirty="0" smtClean="0"/>
              <a:t>Aluno: Mário Sérgio Queiroz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9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Recursiva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1827" y="2360736"/>
            <a:ext cx="8946541" cy="2229371"/>
          </a:xfrm>
        </p:spPr>
        <p:txBody>
          <a:bodyPr/>
          <a:lstStyle/>
          <a:p>
            <a:r>
              <a:rPr lang="pt-BR" dirty="0"/>
              <a:t>Em algoritmos, a definição recursiva é uma técnica que envolve a resolução de um problema dividindo-o em casos menores do mesmo tipo. Ela é frequentemente utilizada quando um problema pode ser naturalmente subdividido em partes mais simples e semelhantes, tornando a resolução mais eficiente e elegante. A definição recursiva inclui dois componentes principais:</a:t>
            </a:r>
          </a:p>
        </p:txBody>
      </p:sp>
    </p:spTree>
    <p:extLst>
      <p:ext uri="{BB962C8B-B14F-4D97-AF65-F5344CB8AC3E}">
        <p14:creationId xmlns:p14="http://schemas.microsoft.com/office/powerpoint/2010/main" val="34059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4666" y="2559912"/>
            <a:ext cx="8946541" cy="321619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Caso Base: O caso base é a condição que indica quando a recursão deve parar. É o ponto de parada fundamental da recursão, onde o algoritmo não realiza mais chamadas recursivas e retorna um valor ou resultado direto. O caso base evita que a recursão continue indefinidamente.</a:t>
            </a:r>
          </a:p>
          <a:p>
            <a:endParaRPr lang="pt-BR" dirty="0"/>
          </a:p>
          <a:p>
            <a:r>
              <a:rPr lang="pt-BR" dirty="0"/>
              <a:t>Caso Recursivo: O caso recursivo é a parte da definição que descreve como resolver o problema maior dividindo-o em problemas menores do mesmo tipo. Em geral, envolve uma ou mais chamadas recursivas, onde a função ou algoritmo é chamado a si mesmo com argumentos diferentes.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mtClean="0"/>
              <a:t>Definição Recursiva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79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20468" y="1618352"/>
            <a:ext cx="8946541" cy="32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D1D5DB"/>
                </a:solidFill>
                <a:latin typeface="Söhne"/>
              </a:rPr>
              <a:t>Aqui está um exemplo simples usando uma definição recursiva para calcular o fatorial de um número: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5" y="2787556"/>
            <a:ext cx="9441006" cy="28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20468" y="1618353"/>
            <a:ext cx="8946541" cy="560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Calcular a potência de um número "a" elevado a uma potência "n".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51" y="2520839"/>
            <a:ext cx="8075758" cy="21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7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52299" y="70352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434353" y="2709174"/>
            <a:ext cx="8650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D1D5DB"/>
                </a:solidFill>
                <a:latin typeface="Söhne"/>
              </a:rPr>
              <a:t>Definições recursivas são usadas em algoritmos para resolver uma ampla variedade de problemas, desde cálculos matemáticos até travessias de estruturas de dados complexas, como árvores e grafos. Elas podem ser uma ferramenta poderosa para simplificar a solução de problemas dividindo-os em partes menores e mais gerenciáveis.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703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0E1B3954ED7468DD4389B96923CBF" ma:contentTypeVersion="4" ma:contentTypeDescription="Crie um novo documento." ma:contentTypeScope="" ma:versionID="eaa7be1dcb7b2e4307cb3ce9cc1aa8d6">
  <xsd:schema xmlns:xsd="http://www.w3.org/2001/XMLSchema" xmlns:xs="http://www.w3.org/2001/XMLSchema" xmlns:p="http://schemas.microsoft.com/office/2006/metadata/properties" xmlns:ns2="b46e8151-1f19-402b-8c66-53e7682eb25f" targetNamespace="http://schemas.microsoft.com/office/2006/metadata/properties" ma:root="true" ma:fieldsID="3e69b4066a5c74ccd0726c3fcee464c3" ns2:_="">
    <xsd:import namespace="b46e8151-1f19-402b-8c66-53e7682eb2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e8151-1f19-402b-8c66-53e7682eb2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4BE4-8F35-4D2C-9A1C-CD7920BD7B78}"/>
</file>

<file path=customXml/itemProps2.xml><?xml version="1.0" encoding="utf-8"?>
<ds:datastoreItem xmlns:ds="http://schemas.openxmlformats.org/officeDocument/2006/customXml" ds:itemID="{76A3C5AA-85E1-4A28-8397-A9AE4D1285F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411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Söhne</vt:lpstr>
      <vt:lpstr>Wingdings 3</vt:lpstr>
      <vt:lpstr>Íon</vt:lpstr>
      <vt:lpstr>2.1 Definição de Recursivas</vt:lpstr>
      <vt:lpstr>Definição Recursiva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Definição de Recursivas</dc:title>
  <dc:creator>Conta da Microsoft</dc:creator>
  <cp:lastModifiedBy>Conta da Microsoft</cp:lastModifiedBy>
  <cp:revision>6</cp:revision>
  <dcterms:created xsi:type="dcterms:W3CDTF">2023-09-30T01:19:25Z</dcterms:created>
  <dcterms:modified xsi:type="dcterms:W3CDTF">2023-09-30T03:06:22Z</dcterms:modified>
</cp:coreProperties>
</file>