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31" r:id="rId4"/>
    <p:sldId id="333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eRXSKfaYj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cNN_tTXABU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Contextualização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e 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115</Words>
  <Application>Microsoft Office PowerPoint</Application>
  <PresentationFormat>Apresentação na tela (16:9)</PresentationFormat>
  <Paragraphs>27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Algoritmos e Complexidade</vt:lpstr>
      <vt:lpstr> Aula 02  Contextualização</vt:lpstr>
      <vt:lpstr>Contextualização</vt:lpstr>
      <vt:lpstr>Leitura Específica</vt:lpstr>
      <vt:lpstr>Aprenda+</vt:lpstr>
      <vt:lpstr>Dinâmica/Atividades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756</cp:revision>
  <dcterms:created xsi:type="dcterms:W3CDTF">2020-03-17T20:12:34Z</dcterms:created>
  <dcterms:modified xsi:type="dcterms:W3CDTF">2023-08-11T20:00:16Z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