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Contextualização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e 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115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08  Contextualização</vt:lpstr>
      <vt:lpstr>Contextualização</vt:lpstr>
      <vt:lpstr>Leitura Específica</vt:lpstr>
      <vt:lpstr>Aprenda+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756</cp:revision>
  <dcterms:created xsi:type="dcterms:W3CDTF">2020-03-17T20:12:34Z</dcterms:created>
  <dcterms:modified xsi:type="dcterms:W3CDTF">2023-08-11T20:02:04Z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