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9B9E9-2E0A-8F18-2268-1405A8F3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C85548-8979-4B66-C980-8A051ED7DF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BC9E17-D9DE-3669-534F-3BFC69228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69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E0744-8136-F759-D476-9BB515671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877AF5-C073-F140-A778-C020FC8C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EAFC87-778D-C693-99C0-54BE68982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0133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287D-2D14-F4ED-0263-F7EAEC36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2FC84C4-8F43-5730-BD05-A13C30BE3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8BF36F-8CFD-4C6A-784D-F93525D5E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4788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DB5F5-D241-78AF-06F7-28D67180C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66CF32-3F45-4905-6E9E-71CA7B64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F6A5DA4-FF05-8DC9-BD65-5F7B176162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015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11E7-01C2-5669-0553-737D19CE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D1335AC-D0C0-C4D3-9CAB-9CAD949F25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B227E47-F4EF-2B9B-C139-816214786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0238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6BE28-EFF4-1867-2649-77C0CD05F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F59C9D-9E74-6B51-F4E7-7C8F69A98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10179A2-668D-83F9-F2F1-5E5F93A153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0804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D00AF-85F6-A2B5-D7D1-A27AB9D0B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14C8A2-69F4-EFA0-6528-AA50D03F5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CDBBE0-8424-8653-A264-08877780FD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69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nalise_de_algoritmos/aulas/divide-and-conquer.html?utm_source=chatgpt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aeldung.com/cs/divide-and-conquer-strategy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TYN65ap_c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ib4BHvr5-Ao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A2E28-6EAB-2B1D-4499-28A75A88E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091DFE-1789-33D1-FF5B-2FBE39E3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A6D580-58E0-2E95-1C54-0D806DC1D0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Ordenação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Quick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imagens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 recursiva de regiões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Multiplicação de matrizes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geométricos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Fecho convexo,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55004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 método da divisão e conquista” (IME‑USP).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https://www.ime.usp.br/~pf/analise_de_algoritmos/aulas/divide-and-conquer.html?utm_source=chatgpt.com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“Divide &amp;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Baeldung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https://www.baeldung.com/cs/divide-and-conquer-strategy?utm_source=chatgpt.com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de divisão e conquista + ordenação usando Merge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https://youtu.be/eTYN65ap_cU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Paradigma “Divide &amp;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https://youtu.be/ib4BHvr5-Ao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Implementar o algoritmo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ou 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 extra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o tempo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execução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diferentes tamanhos de entrada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comparar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Entrega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relatório simples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página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Código-fonte;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médio de execução;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Gráfico comparativo;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Conclusão sobre eficiência.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H.; LEISERSON, Charles E.; RIVEST, Ronald L.; STEIN, Clifford.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Teoria 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Prática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3. ed. Rio de Janeiro: Elsevier, 2012.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SEDGEWICK, Robert; WAYNE, Kevin.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 4th ed. Boston: Addison-Wesley, 2011.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Divisão e Conquista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estratégia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paradigma de projeto de algoritmos que consiste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dividir um problema complexo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menores e independentes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resolver cada subproblema recursivamente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em seguida,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 as soluções para obter a solução </a:t>
            </a:r>
            <a:r>
              <a:rPr 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C6EF-1039-8A10-0581-E464C2214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89C3DF-6F70-60F9-CB62-0A33E79B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8D4C166-4D7E-5291-6706-A58F88D71C5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particionar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tamanho reduzido.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de forma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unir as soluções dos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formar a solução do problema original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8225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3AB15-0659-9123-5681-24D2995B8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92931B-4E35-9AD9-C010-DDAF6F3F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37E997F-EEFE-A477-C647-DB1DB642362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particionar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tamanho reduzido.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resolver 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(geralmente de forma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unir as soluções dos subproblemas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formar a solução do problema original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9923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793FF-A3BA-BB67-BE77-13A995E97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AA4FF8-E6FF-ADE3-2B8A-5AC0D65FD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C30469-97BA-4827-54CE-0870804C6E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Merge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Dividir o vetor em duas metades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Ordenar recursivamente cada metade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Combinar (intercalar) as duas metades ordenadas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T(n)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2T(n/2) + O(n) =&gt;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log 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15440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35A4-0B9D-FD00-4100-ADCA30631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A09352-DFBA-1A05-66FA-AEF1FB38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01DE79-861F-9602-E4C0-F850BBE73F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reduzir pela metade o espaço de busca a cada passo: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 o elemento central;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for menor, busca à esquerda; se for maior, à direita.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T(n) =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T(n/2) + O(1) =&gt;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304382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897D0-3EC2-E797-A860-58BBA36E0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6B28B8A-132A-94BC-367A-EAC99DD5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96370B-C8A4-61B6-A751-46CF23909A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Multiplicação de Matrizes de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Strassen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Reduz o número de multiplicações necessárias de 8 para 7 ao aplicar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recursivamente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conquista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pt-BR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pt-BR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5676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F2953-DBF7-0A90-42FE-0B17B3E2E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DC7C25-2173-9E08-0FC6-DC8802424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Divisão</a:t>
            </a:r>
            <a:r>
              <a:rPr lang="en-US" b="1" dirty="0">
                <a:solidFill>
                  <a:srgbClr val="0070C0"/>
                </a:solidFill>
              </a:rPr>
              <a:t> e Conquista –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45D6333-791F-B8D1-F800-9E5CEED6B4E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algoritmos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baseados 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segue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recorrência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T(n) =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subproblemas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gerados;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fator de divisão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problema;</a:t>
            </a:r>
          </a:p>
          <a:p>
            <a:pPr mar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dividir e combinar.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Teorema Mestre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resolver essa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recorrência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determinar a ordem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3885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724</Words>
  <Application>Microsoft Office PowerPoint</Application>
  <PresentationFormat>Apresentação na tela (16:9)</PresentationFormat>
  <Paragraphs>97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11  Divisão e Conquista</vt:lpstr>
      <vt:lpstr>Divisão e Conquista - Definição</vt:lpstr>
      <vt:lpstr>Divisão e Conquista - Etapas</vt:lpstr>
      <vt:lpstr>Divisão e Conquista - Etapas</vt:lpstr>
      <vt:lpstr>Divisão e Conquista – Exemplo 1</vt:lpstr>
      <vt:lpstr>Divisão e Conquista – Exemplo 2</vt:lpstr>
      <vt:lpstr>Divisão e Conquista – Exemplo 3</vt:lpstr>
      <vt:lpstr>Divisão e Conquista – Complexidade</vt:lpstr>
      <vt:lpstr>Divisão e Conquista – Aplicações</vt:lpstr>
      <vt:lpstr>Leitura Específica</vt:lpstr>
      <vt:lpstr>Aprenda+</vt:lpstr>
      <vt:lpstr>Dinâmica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784</cp:revision>
  <dcterms:created xsi:type="dcterms:W3CDTF">2020-03-17T20:12:34Z</dcterms:created>
  <dcterms:modified xsi:type="dcterms:W3CDTF">2025-10-28T18:44:41Z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