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91" r:id="rId3"/>
    <p:sldId id="331" r:id="rId4"/>
    <p:sldId id="338" r:id="rId5"/>
    <p:sldId id="333" r:id="rId6"/>
    <p:sldId id="323" r:id="rId7"/>
    <p:sldId id="334" r:id="rId8"/>
    <p:sldId id="337" r:id="rId9"/>
    <p:sldId id="309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B1B9A-BBB0-4CAB-78F0-D2CD2DC76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C2EA886-1B1E-665A-C857-64FC95C660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754EC3C-D9CD-C716-69F3-E6BCC72BF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5254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eRXSKfaYj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cNN_tTXABUA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12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Problemas NP Completos e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    Algoritmos de Aproximação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Problemas</a:t>
            </a:r>
            <a:r>
              <a:rPr lang="en-US" b="1" dirty="0">
                <a:solidFill>
                  <a:srgbClr val="0070C0"/>
                </a:solidFill>
              </a:rPr>
              <a:t> NP </a:t>
            </a:r>
            <a:r>
              <a:rPr lang="en-US" b="1" dirty="0" err="1">
                <a:solidFill>
                  <a:srgbClr val="0070C0"/>
                </a:solidFill>
              </a:rPr>
              <a:t>Completos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e 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AFC91-F286-8689-D81E-ED6B9A3CB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B1DCCF-8DCE-F7CD-E050-877251C0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Aproximação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D44AA6D-F8AD-CDEE-C64B-E6F6CDA4730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e Complexidade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207198860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Algoritmos e Complexidade – Parte 1.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Algoritmos e Complexidade – Parte 2.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Algoritmos e Complexidade – Parte 1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Algoritmos e Complexidade – Parte 2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Exercícios (Atividade Verificadora de Aprendizagem)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3129</TotalTime>
  <Words>132</Words>
  <Application>Microsoft Office PowerPoint</Application>
  <PresentationFormat>Apresentação na tela (16:9)</PresentationFormat>
  <Paragraphs>29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Office Theme</vt:lpstr>
      <vt:lpstr>Algoritmos e Complexidade</vt:lpstr>
      <vt:lpstr> Aula 12  Problemas NP Completos e     Algoritmos de Aproximação</vt:lpstr>
      <vt:lpstr>Problemas NP Completos</vt:lpstr>
      <vt:lpstr>Algoritmos de Aproximação</vt:lpstr>
      <vt:lpstr>Leitura Específica</vt:lpstr>
      <vt:lpstr>Aprenda+</vt:lpstr>
      <vt:lpstr>Dinâmica/Atividades</vt:lpstr>
      <vt:lpstr>Referências Bibliográficas</vt:lpstr>
      <vt:lpstr>Algoritmos e Complexidade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758</cp:revision>
  <dcterms:created xsi:type="dcterms:W3CDTF">2020-03-17T20:12:34Z</dcterms:created>
  <dcterms:modified xsi:type="dcterms:W3CDTF">2025-10-28T18:44:58Z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