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6" r:id="rId12"/>
    <p:sldId id="347" r:id="rId13"/>
    <p:sldId id="333" r:id="rId14"/>
    <p:sldId id="323" r:id="rId15"/>
    <p:sldId id="334" r:id="rId16"/>
    <p:sldId id="345" r:id="rId17"/>
    <p:sldId id="337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41226-0100-B715-8070-5A3B533E4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AA2E61-550B-DB11-0C9C-F0E79A693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AD37FC-F258-E78E-C844-2A02AB81E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31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3222-5E07-EB48-D99D-01D71B9C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43E772-9CAB-F0EA-93E5-0EB839447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6B7621-3B9D-5930-1CEC-CFBC736D2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21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5728-B2BD-00A3-6CA1-03FCE0B8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35D9DD-9B06-3BAD-8D18-5A886D6CF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58A7C2-3325-7C73-376A-231ABEB89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51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1DAB-B1A7-BA50-2BDE-B270C68F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D0EDDF-7306-0D39-4AEF-217970324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AE8B47-A0CB-82CD-5AA7-813701BF0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30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0A09B-EEF5-6F73-C4D5-85A4DF56C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09030EF-5A3F-FA81-98E9-B1B7D8A56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573912-D0B1-ABA8-37D4-117B56BA3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20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9E577-78DE-75BF-7BA0-89E419F6B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55C6C9-A01A-0D3A-C3A7-3D96D939F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0035C3-7219-85F9-CEF1-853494E3A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954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CF4A-7C89-7CCB-E947-11E48695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AE3D412-1475-2A36-76D8-9C711EAE0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6E481A-EC79-1F13-203C-3A2EBF284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01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1C48F-B8EB-ED8B-2722-38C9CC22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A28EB4-CC0D-C0F0-BE0F-2B10F0D14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F15E1A-3A80-13EC-EEFD-C4CDA586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55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4A7B-23DE-8B1A-9A1C-BA2D604D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F0C5CF-A4B2-59B1-3D92-3C46A3345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249D7CC-2983-A98C-405B-F13EFBEC1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63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48296-DD92-A670-2E11-67540B53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9340E1-345C-DB2A-FBA8-1B549FEA4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964CB4-8E67-C7EF-C10C-AB7201555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pucrs.br/pinho/AlgoII/Aulas/TAD/TAD.html?utm_source=chatgpt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msouza.github.io/posts/introducao-aos-tipos-abstratos-de-dados-em-c?utm_source=chatgpt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ummarizeyou.com/pt/video-30028-ponteiros-em-c-se-nao-aprender-com-esse-video-esquece?utm_source=chatgpt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IL2BK02X8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FFD39-9304-6266-0A03-21711BB5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EDE59A-C142-AB60-4CCF-61FB5578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9B35EC-6DC2-EF08-C3EB-EAC6D0B87C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para inserir no início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inserirInicio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(Lista* lista,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valor)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No* novo = (No*)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(No));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novo-&gt;valor = valor;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novo-&gt;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lista-&gt;inicio;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lista-&gt;inicio = novo;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057026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DB09-AE0F-CE69-9EAE-D136EB2C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63FC7C-6074-25AF-1D39-0D1636DC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Dicas</a:t>
            </a:r>
            <a:r>
              <a:rPr lang="en-US" b="1" dirty="0">
                <a:solidFill>
                  <a:srgbClr val="0070C0"/>
                </a:solidFill>
              </a:rPr>
              <a:t> e 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E62DDC7-5FC7-9872-AA1D-125F3D2515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Sempre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liberar memória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Validar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ponteiros nulos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Isolar a lógica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módulo próprio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3639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C0D6-5EF6-DFAF-B0D3-FD7B2ABE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94C2D5D-6427-5643-4815-D0E163C1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TAD e </a:t>
            </a:r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2B2585-EF0F-BDFF-B831-594ACE2F04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://visualgo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.net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55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Tipos Abstratos de Dados (TAD) – PUCRS.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https://www.inf.pucrs.br/pinho/AlgoII/Aulas/TAD/TAD.html?utm_source=chatgpt.com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 “Introdução aos Tipos Abstratos de Dados em C” – Mateus Almeida.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https://imsouza.github.io/posts/introducao-aos-tipos-abstratos-de-dados-em-c?utm_source=chatgpt.com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Ponteiros Em C: (WR Kits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https://summarizeyou.com/pt/video-30028-ponteiros-em-c-se-nao-aprender-com-esse-video-esquece?utm_source=chatgpt.com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in C for Absolute Beginners – Full Course.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https://www.youtube.com/watch?v=MIL2BK02X8A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TAD Fila com ponteiros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as operações/métodos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remover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exibir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0354-096C-27AC-3665-87C7202C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87444A-03B1-661A-D873-2F712A6E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2898D7-78FB-AEE8-6EC4-E7D47E4203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TAD Fila com ponteiros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TAD Pilha dinâmica usando ponteiros - operações: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pop, top,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separar a interface (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.h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(.c)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30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ZIVIANI, Nívio.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de algoritmos: com implementações em Pascal e C. 3. ed. rev.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Pioneira Thomson Learning, 2004.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KERNIGHAN, Brian W.; RITCHIE, Dennis M.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C. 2. ed. Rio de Janeiro: LTC,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	TAD, </a:t>
            </a:r>
            <a:r>
              <a:rPr lang="pt-BR" sz="3600" b="1" dirty="0">
                <a:solidFill>
                  <a:schemeClr val="bg1"/>
                </a:solidFill>
              </a:rPr>
              <a:t>Estrutura de Dados e Ponteiros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Tipo Abstrato de Dado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define um modelo lógico para um conjunto de dados e as operações que podem ser feitas sobre ele, sem se preocupar com sua implementação.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Lista, Pilha, Fila, Árvore,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ED0B1-B062-2727-068C-FA886006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9C5A9-FAD3-AA76-F5FE-B675D787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477FF3-09E5-3204-04F0-8A5FB41D3C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Oculta os detalhes de implementação e expõe apenas o necessário para o usuário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TAD Pilha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empilhar(dado)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desempilhar()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topo()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vazia()</a:t>
            </a:r>
          </a:p>
        </p:txBody>
      </p:sp>
    </p:spTree>
    <p:extLst>
      <p:ext uri="{BB962C8B-B14F-4D97-AF65-F5344CB8AC3E}">
        <p14:creationId xmlns:p14="http://schemas.microsoft.com/office/powerpoint/2010/main" val="30815643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1854-AD73-4A22-B66A-6A7F7287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FB284D-D3D6-D8C6-1F04-05AB712C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1E5E30-FD4C-E36E-7A81-399810BC84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Formas de organizar e armazenar dados de forma eficiente.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Usadas para implementar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Estrutura estática: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Estrutura dinâmica: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encadeadas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necessitam ponteiros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6954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F7366-5166-DC37-3F2D-4BF09A72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58E14B-594D-2C46-849D-2CE6BA0B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053EA8-A7CF-F92C-E68B-3A11096D14B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ponteiro é uma variável que armazena o endereço de memória de outra variável.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Essenciais para manipular estruturas dinâmicas.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em 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10, *p;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*p); // imprime 10</a:t>
            </a:r>
          </a:p>
        </p:txBody>
      </p:sp>
    </p:spTree>
    <p:extLst>
      <p:ext uri="{BB962C8B-B14F-4D97-AF65-F5344CB8AC3E}">
        <p14:creationId xmlns:p14="http://schemas.microsoft.com/office/powerpoint/2010/main" val="21966103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C68F-FFA4-01CC-90BE-CF9D6B8D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E8542C-C22F-AEEE-4A7B-E31A92D5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BF4DF5-FBFD-800F-D118-6EF6E7B9113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65679"/>
            <a:ext cx="8865056" cy="39769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ponteiro é uma variável que armazena o endereço de memória de outra variável.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Essenciais para manipular estruturas dinâmicas.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 em 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10, *p;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&amp;x;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*p); // imprime 10</a:t>
            </a:r>
          </a:p>
        </p:txBody>
      </p:sp>
    </p:spTree>
    <p:extLst>
      <p:ext uri="{BB962C8B-B14F-4D97-AF65-F5344CB8AC3E}">
        <p14:creationId xmlns:p14="http://schemas.microsoft.com/office/powerpoint/2010/main" val="6761102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BF555-9DB1-E4DA-BA4A-1C1C6051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3A6692-F7C4-BB4F-106B-6E47120E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7EC373-5EAD-A211-F537-7E4DEA89A3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52232"/>
            <a:ext cx="8865056" cy="3885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Ponteiros e estruturas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Permitem criar listas, árvores, grafos de forma eficiente.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Implementando uma Lista Encadeada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TAD 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Definindo o TAD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valor;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No*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No;</a:t>
            </a:r>
          </a:p>
        </p:txBody>
      </p:sp>
    </p:spTree>
    <p:extLst>
      <p:ext uri="{BB962C8B-B14F-4D97-AF65-F5344CB8AC3E}">
        <p14:creationId xmlns:p14="http://schemas.microsoft.com/office/powerpoint/2010/main" val="21595927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94E8-D9F3-E4E3-1E93-8E49D200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C7BFF7-4F1F-0A3F-12B6-5052B0DE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Ponteiros</a:t>
            </a:r>
            <a:r>
              <a:rPr lang="en-US" b="1" dirty="0">
                <a:solidFill>
                  <a:srgbClr val="0070C0"/>
                </a:solidFill>
              </a:rPr>
              <a:t> *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E623B0-D851-8A27-ADBA-2470BC7E35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52232"/>
            <a:ext cx="8865056" cy="38852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No* inicio;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Lista;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Criar lista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Inserir no início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Remover elemento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Exibir lista</a:t>
            </a:r>
          </a:p>
        </p:txBody>
      </p:sp>
    </p:spTree>
    <p:extLst>
      <p:ext uri="{BB962C8B-B14F-4D97-AF65-F5344CB8AC3E}">
        <p14:creationId xmlns:p14="http://schemas.microsoft.com/office/powerpoint/2010/main" val="30411586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750</Words>
  <Application>Microsoft Office PowerPoint</Application>
  <PresentationFormat>Apresentação na tela (16:9)</PresentationFormat>
  <Paragraphs>113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Office Theme</vt:lpstr>
      <vt:lpstr>Algoritmos e Complexidade</vt:lpstr>
      <vt:lpstr> Aula 02  TAD, Estrutura de Dados e Ponteiros</vt:lpstr>
      <vt:lpstr>TAD</vt:lpstr>
      <vt:lpstr>TAD</vt:lpstr>
      <vt:lpstr>Estrutura de Dados</vt:lpstr>
      <vt:lpstr>Ponteiros *</vt:lpstr>
      <vt:lpstr>Ponteiros *</vt:lpstr>
      <vt:lpstr>Ponteiros *</vt:lpstr>
      <vt:lpstr>Ponteiros *</vt:lpstr>
      <vt:lpstr>Ponteiros *</vt:lpstr>
      <vt:lpstr>Dicas e Boas Práticas – Ponteiros * </vt:lpstr>
      <vt:lpstr>Prática TAD e Ponteiros * </vt:lpstr>
      <vt:lpstr>Leitura Específica</vt:lpstr>
      <vt:lpstr>Aprenda+</vt:lpstr>
      <vt:lpstr>Dinâmica/Atividades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781</cp:revision>
  <dcterms:created xsi:type="dcterms:W3CDTF">2020-03-17T20:12:34Z</dcterms:created>
  <dcterms:modified xsi:type="dcterms:W3CDTF">2025-08-18T15:06:34Z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