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32" r:id="rId5"/>
    <p:sldId id="333" r:id="rId6"/>
    <p:sldId id="367" r:id="rId7"/>
    <p:sldId id="368" r:id="rId8"/>
    <p:sldId id="334" r:id="rId9"/>
    <p:sldId id="365" r:id="rId10"/>
    <p:sldId id="364" r:id="rId11"/>
    <p:sldId id="366" r:id="rId12"/>
    <p:sldId id="369" r:id="rId13"/>
    <p:sldId id="370" r:id="rId14"/>
    <p:sldId id="347" r:id="rId15"/>
    <p:sldId id="335" r:id="rId16"/>
    <p:sldId id="340" r:id="rId17"/>
    <p:sldId id="284" r:id="rId18"/>
    <p:sldId id="276" r:id="rId19"/>
    <p:sldId id="277" r:id="rId20"/>
    <p:sldId id="279" r:id="rId21"/>
    <p:sldId id="336" r:id="rId22"/>
    <p:sldId id="371" r:id="rId23"/>
    <p:sldId id="341" r:id="rId24"/>
    <p:sldId id="372" r:id="rId25"/>
    <p:sldId id="373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3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4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52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49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5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3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22108213/cfi/2!/4/4@0.00:49.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8092/cfi/6/4!/4/2/2@0: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995/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22126651/cfi/0!/4/4@0.00:0.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3929/cfi/6/10!/4/2/2@0: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Ordenação Avançados</a:t>
            </a:r>
          </a:p>
          <a:p>
            <a:pPr marL="457200" indent="-457200" algn="just" eaLnBrk="0" hangingPunct="0">
              <a:buAutoNum type="arabicPeriod" startAt="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Análise dos Algoritmos de Ordenação Elementares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Ordenação por Intercalação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Ordenação Rápida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Ordenação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Binária e Árvore AVL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Arvore Binária de Busca: Busca, Inserção e Remoção Com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Percurso em Árvores Binária: Algoritmos dos Percursos em Ordem, Pós-ordem 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-­ordem Com Recursividade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Balanceamento de Árvore: Conceitos e Algoritmo DSW e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Árvore AVL: Conceitos, Propriedades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341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 (Atividade Prática Supervisionada)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Conceitos de Grafos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Representação de Grafo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Algoritmos de Busca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Algoritmo do Caminho Mínimo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71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19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Jayme Luiz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Szwarcfiter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Lilian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markezon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Seus Algoritmos, 3rd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[BV:MB]. 3a Edição. Rio de Janeiro: LTC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https://integrada.minhabiblioteca.com.br/#/books/978­85­216­2995­-5/cfi/6/8!/4/2/4@0:0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 implementações em Java e C++. [BV:MB]. São Paulo:</a:t>
            </a:r>
          </a:p>
          <a:p>
            <a:pPr marL="0" indent="0" algn="just" eaLnBrk="0" hangingPunct="0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https://integrada.minhabiblioteca.com.br/#/books/9788522108213/cfi/2!/4/4@0.00:49.1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Charles E.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Ronald L.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Stein, Clifford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Algoritmos: Teoria e Prática [BV:PE]. Rio de Janeiro: Elsevier Editora Ltda, 2012.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https://integrada.minhabiblioteca.com.br/#/books/9788595158092/cfi/6/4!/4/2/2@0:0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685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Ascencio, Ana Fernanda Gomes; Araújo, Graziela Santos 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Dados. Algoritmos,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da Complexidade e Implementações em Java e C/C++ [BV:PE]. São Paulo: Pearson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https://plataforma.bvirtual.com.br/Leitor/Publicacao/1995/pdf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Adam. Estrutura de dados e algoritmos em C++ / Adam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tradução: Roberto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Enrique Romero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Torrejon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revisão técnica: Flávio Soares Corrêa da Silva. [BV:MB]. São Paulo: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https://integrada.minhabiblioteca.com.br/#/books/9788522126651/cfi/0!/4/4@0.00:0.00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NICOLETTI, Maria do Carmo; HRUSCHKA, Estevan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da Teoria dos Grafos para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[BV:MB]. Rio de Janeiro: Grupo GEN, 2018.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https://integrada.minhabiblioteca.com.br/#/books/9788521634775/cfi/6/10!/4/2@0:0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Algoritmos: com Implementações em Pascal e C. [MB:PE]. 3ª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revista e ampliada.. São Paulo: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Brasil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https://integrada.minhabiblioteca.com.br/books/9788522126590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405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Desmistificando Algoritmos. [BV:MB]. Rio de Janeiro: Elsevier Editora Ltda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https://integrada.minhabiblioteca.com.br/#/books/9788595153929/cfi/6/10!/4/2/2@0:0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69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8/9º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em algoritmos para análise e complexidade,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Algoritmo, Recursividade, Algoritmos de Ordenação Avançados.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de Pesquisa Binária e Árvore AVL.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algoritmo pode ser melhor que outro quando processa poucos dados, porém pode ser muito pior conforme o dado cresce. A Análise de complexidade nos permite medir o quão rápido um programa executa suas computações.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a complexidade computacional dos algoritmos aplicados,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utilizando­se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conceito de Análise Assintótica, com objetivo de desenvolver habilidades de análise da eficiência e eficácia dos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algoritmos recursivos, utilizando técnicas de programação, para desenvolver habilidades de implementação de algoritmos em pilhas de memória e interativas, além do desenvolvimento de algoritmos importantes, melhorando a legibilidade do programa.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algoritmos de ordenação, desenvolvidos através de exemplos e modelos propostos, a fim de propiciar uma análise comparativa da complexidade computacional desses algoritmos, além de desenvolver habilidade de escolha daquela que melhor se adequa ao projeto de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algoritmos de Árvores de Pesquisas Binárias e Árvores AVL e suas principais propriedades, através dos conceitos apresentados na literatura, com o objetivo de propiciar uma análise comparativa dessas estruturas.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7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os principais conceitos em Algoritmos de Grafos, investigando sobre as suas principais características estruturais, para desenvolver habilidades de programação e resolução de problemas combinatórios em computação.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Algoritmos: Funções e Passagem de Parâmetros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Estrutura de Dados: Homogêneas, Heterogêneas e Ponteiro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Análise de Algoritmos: Conceitos, Notação O e Função 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Prática de Análise de Algoritmos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Definições Recursivas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Como Implementar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Desenvolvendo Algoritmos Com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Quando Não Usar Recursividade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1372</Words>
  <Application>Microsoft Office PowerPoint</Application>
  <PresentationFormat>Apresentação na tela (16:9)</PresentationFormat>
  <Paragraphs>195</Paragraphs>
  <Slides>26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Algoritmos e Complexidade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762</cp:revision>
  <dcterms:created xsi:type="dcterms:W3CDTF">2020-03-17T20:12:34Z</dcterms:created>
  <dcterms:modified xsi:type="dcterms:W3CDTF">2023-08-12T17:36:21Z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