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31" r:id="rId4"/>
    <p:sldId id="338" r:id="rId5"/>
    <p:sldId id="342" r:id="rId6"/>
    <p:sldId id="343" r:id="rId7"/>
    <p:sldId id="344" r:id="rId8"/>
    <p:sldId id="345" r:id="rId9"/>
    <p:sldId id="346" r:id="rId10"/>
    <p:sldId id="333" r:id="rId11"/>
    <p:sldId id="323" r:id="rId12"/>
    <p:sldId id="334" r:id="rId13"/>
    <p:sldId id="339" r:id="rId14"/>
    <p:sldId id="340" r:id="rId15"/>
    <p:sldId id="341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70B1B-A84E-9C2B-E4BC-A4F1B996F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B65032-14E9-9486-B6C1-027E9DF49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D1FB5B-CEE9-BABB-35EA-45A5720AC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66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9F7AA-A133-C39A-8715-7438E139E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494307-B964-34C5-7F4C-E05A419C8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5F8CEB-1EA4-5912-D13B-2CA24FEF6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897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6581-327B-4F57-886A-AE06D297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6D3DC8-C410-67C3-018C-14058EFD0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F181F5-C4BB-9B30-2058-F915723E2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24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B1B9A-BBB0-4CAB-78F0-D2CD2DC7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2EA886-1B1E-665A-C857-64FC95C66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54EC3C-D9CD-C716-69F3-E6BCC72BF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25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7E5C8-0871-7A8A-C794-EE6394BBC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60F788-F04E-8D3A-9BAB-EA76C311B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06C0D1-1B4D-431C-C2B8-4DC5E6388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31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104E-5137-8D04-7C68-061F57982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E64A6C-248E-5A77-B78B-C61F29F59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E15813-91CB-B640-101D-447886E7E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13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4F77-B719-019F-7C0D-853C7AF1C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53B7BFA-1D45-9399-43FE-E4F9644C3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AB1C85-751C-7B61-0EE3-A07813944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39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BD3C5-E455-73DC-52DE-56898BFC4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AC4614-4DE2-750E-5A88-73872F006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596992-D838-3729-DA47-1B7B48009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4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3D732-8877-3B0F-0E13-78BA583CE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619A9F-F31A-FADD-368E-D09DACF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BD98A6-3D38-D959-23BA-EA2578DA1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52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esign_and_analysis_of_algorithms/design_and_analysis_of_algorithms_np_hard_complete_classes.htm?utm_source=chatgpt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Approximation_algorithm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JUEkjxylB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iKTke58n9cY" TargetMode="External"/><Relationship Id="rId4" Type="http://schemas.openxmlformats.org/officeDocument/2006/relationships/hyperlink" Target="https://youtu.be/NAxiJKNQu7o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NP-Hard &amp; NP-Complete Classes.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https://www.tutorialspoint.com/design_and_analysis_of_algorithms/design_and_analysis_of_algorithms_np_hard_complete_classes.htm?utm_source=chatgpt.com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https://en.wikipedia.org/wiki/Approximation_algorithm?utm_source=chatgpt.com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13597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NP-Completo –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Computerphile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https://www.youtube.com/watch?v=dJUEkjxylBw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Aproximação – William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Fiset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https://youtu.be/NAxiJKNQu7o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Entendendo Problemas de Otimização, Decisão, P, NP,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co-NP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Complementos de Problemas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https://youtu.be/iKTke58n9cY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Coloração de Grafos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que o problema de determinar a coloração mínima de um grafo é considerado NP-completo?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Porque é impossível verificar se uma coloração é válida.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Porque encontrar a coloração mínima exige explorar um número exponencial de combinações, embora verificar uma coloração seja polinomial.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Porque todo grafo possui apenas uma coloração possível.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Porque grafos com menos de 10 vértices nunca podem ser coloridos com menos de 3 cores.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AC367-A25F-F1FD-A3A4-3ED1A1AE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CA2305-D2E0-D1DD-F79A-91B0C165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B0AC78-C434-736A-62EA-72925ACCE32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Coloração de Grafos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Verificar se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cores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válida é fácil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polinomial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mas encontrar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coloração mínima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exige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muitas combinações possíveis de cores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crescem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exponencialmente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grafo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isso, o problema 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0571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034C-A43A-5EBD-DFE2-F93B78EF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9EB08-E2C0-943A-B931-FBD039FE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842E79-02A1-6EB9-89FD-6B3354D1DB0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da Mochila 0-1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Pergunta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Como funciona um algoritmo guloso de aproximação para o problema da mochila 0-1 e qual sua limitação?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Seleciona itens aleatoriamente, garantindo a solução ótima.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Seleciona itens com menor peso primeiro, sempre garantindo a solução ótima.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Seleciona itens por valor/peso decrescente até a mochila encher, mas pode não encontrar a solução ótima.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Seleciona todos os itens de uma vez, ignorando a capacidade da mochila.</a:t>
            </a:r>
          </a:p>
        </p:txBody>
      </p:sp>
    </p:spTree>
    <p:extLst>
      <p:ext uri="{BB962C8B-B14F-4D97-AF65-F5344CB8AC3E}">
        <p14:creationId xmlns:p14="http://schemas.microsoft.com/office/powerpoint/2010/main" val="42335097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38666-1CC7-841A-78B9-CAB9A4EBD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34F970-F66A-F0C9-4A88-19E79CB4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EF4D7F4-8800-937C-50E5-0B48E2140E4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da Mochila 0-1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escolhe os itens mais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valiosos por unidade de peso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primeiro. Embora seja eficiente, ele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deixar de fora itens grandes com alto valor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subótima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É uma boa aproximação, mas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garante o ótimo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00377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T. H.; LEISERSON, C. E.; RIVEST, R. L.; STEIN, C.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Boston: MIT Press, 2009.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KORTE, B.; VYGEN, J.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6. ed. Berlin: Springer, 2012.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Problemas NP Completos 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Algoritmos de Aproximação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Conjunto de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solucionáveis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polinomial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Para problemas de decisão.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Conjunto de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cuja solução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verificada em tempo polinomial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que são os mais difíceis dentro de NP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se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NP-completo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resolvido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tempo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polinomial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todos os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NP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 ser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resolvidos em tempo polinomial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 todo problema NP-completo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 eficiente conhecida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 busca por soluções exatas pode ser inviável para grandes instâncias.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FC91-F286-8689-D81E-ED6B9A3C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B1DCCF-8DCE-F7CD-E050-877251C0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Problemas</a:t>
            </a:r>
            <a:r>
              <a:rPr lang="en-US" b="1" dirty="0">
                <a:solidFill>
                  <a:srgbClr val="0070C0"/>
                </a:solidFill>
              </a:rPr>
              <a:t> NP-</a:t>
            </a:r>
            <a:r>
              <a:rPr lang="en-US" b="1" dirty="0" err="1">
                <a:solidFill>
                  <a:srgbClr val="0070C0"/>
                </a:solidFill>
              </a:rPr>
              <a:t>Completos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44AA6D-F8AD-CDEE-C64B-E6F6CDA473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Caixeiro Viajante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Encontrar o menor caminho que visita todas as cidades uma única vez.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Satisfatibilidade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Determinar se existe uma atribuição de variáveis que satisfaz uma fórmula booleana.</a:t>
            </a:r>
          </a:p>
        </p:txBody>
      </p:sp>
    </p:spTree>
    <p:extLst>
      <p:ext uri="{BB962C8B-B14F-4D97-AF65-F5344CB8AC3E}">
        <p14:creationId xmlns:p14="http://schemas.microsoft.com/office/powerpoint/2010/main" val="20719886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A45AC-F143-D14A-5B39-D8BBB5EC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B87549-7765-98E7-4543-C9F11045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Problemas</a:t>
            </a:r>
            <a:r>
              <a:rPr lang="en-US" b="1" dirty="0">
                <a:solidFill>
                  <a:srgbClr val="0070C0"/>
                </a:solidFill>
              </a:rPr>
              <a:t> NP-</a:t>
            </a:r>
            <a:r>
              <a:rPr lang="en-US" b="1" dirty="0" err="1">
                <a:solidFill>
                  <a:srgbClr val="0070C0"/>
                </a:solidFill>
              </a:rPr>
              <a:t>Completos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532F0F-272F-4B01-FFF8-C231AA5D50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da Mochila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versão inteira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Maximizar o valor de itens escolhidos sem ultrapassar a capacidade da mochila.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de Coloração de Grafos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Determinar se é possível colorir um grafo com k cores sem que vértices adjacentes tenham a mesma cor.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4538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F7080-76A2-F953-C3E8-BDA9959B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5372CF-6DF0-FA95-632C-8832CA94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Aproximação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7F61AD-B6D1-72BA-B5D3-D321D32D59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Quando para resolver um problema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exatamente inviável, podemos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recorrer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aproximação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garantem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próximas do ótimo em tempo polinomial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Razão de aproximação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𝜌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𝜌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da solução do algoritmo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da solução ótima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Garantia de aproximação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algoritmo garante que a solução estará dentro de um fator conhecido da ótima.</a:t>
            </a:r>
          </a:p>
          <a:p>
            <a:pPr marL="0" indent="0" algn="just">
              <a:buNone/>
            </a:pP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46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97C3D-48B0-23E7-CE17-27A88E0C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DF2049-7817-F4DC-26AB-9D2848EC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Aproximação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157DB58-F481-15E1-E9B3-887BC886E6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Quando para resolver um problema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exatamente inviável, podemos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recorrer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aproximação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garantem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próximas do ótimo em tempo polinomial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Razão de aproximação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𝜌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𝜌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da solução do algoritmo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da solução ótima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Garantia de aproximação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algoritmo garante que a solução estará dentro de um fator conhecido da ótima.</a:t>
            </a:r>
          </a:p>
          <a:p>
            <a:pPr marL="0" indent="0" algn="just">
              <a:buNone/>
            </a:pPr>
            <a:endParaRPr lang="pt-BR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9706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0749-370F-427B-F2A5-A2175956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EBD73C-738A-E56E-F01C-FF8FBA46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Aproximação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300B9F-A78C-6C67-43E5-0A06547CD7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da Mochila Fracionária</a:t>
            </a:r>
          </a:p>
          <a:p>
            <a:pPr marL="904875" lvl="1" indent="-457200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ótima pode ser encontrada em tempo polinomial.</a:t>
            </a:r>
          </a:p>
          <a:p>
            <a:pPr marL="904875" lvl="1" indent="-457200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Itens podem ser fracionados.</a:t>
            </a:r>
          </a:p>
          <a:p>
            <a:pPr marL="44767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para Cobertura de Conjuntos</a:t>
            </a:r>
          </a:p>
          <a:p>
            <a:pPr marL="904875" lvl="1" indent="-457200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subconjuntos que cobrem o maior número de elementos não cobertos.</a:t>
            </a:r>
          </a:p>
          <a:p>
            <a:pPr marL="904875" lvl="1" indent="-457200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Aproximação logarítmica: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𝜌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n é o número de elementos a cobrir.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409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EA4F9-863D-65DD-F66D-7174CF721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5189A2-F8F5-B8DF-C90C-9E3941CF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Aproximação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1AFFD72-25DD-77F3-AC6D-CBB64491543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Métrico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distâncias satisfazem desigualdade triangular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04875" lvl="1" indent="-457200"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garante solução com custo no máximo 1,5 vezes o ótimo.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11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969</Words>
  <Application>Microsoft Office PowerPoint</Application>
  <PresentationFormat>Apresentação na tela (16:9)</PresentationFormat>
  <Paragraphs>108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12  Problemas NP Completos e     Algoritmos de Aproximação</vt:lpstr>
      <vt:lpstr>Revisão Complexidade</vt:lpstr>
      <vt:lpstr>Problemas NP-Completos Exemplos</vt:lpstr>
      <vt:lpstr>Problemas NP-Completos Exemplos</vt:lpstr>
      <vt:lpstr>Algoritmos de Aproximação</vt:lpstr>
      <vt:lpstr>Algoritmos de Aproximação</vt:lpstr>
      <vt:lpstr>Algoritmos de Aproximação Exemplos</vt:lpstr>
      <vt:lpstr>Algoritmos de Aproximação Exemplos</vt:lpstr>
      <vt:lpstr>Leitura Específica</vt:lpstr>
      <vt:lpstr>Aprenda+</vt:lpstr>
      <vt:lpstr>Dinâmica</vt:lpstr>
      <vt:lpstr>Dinâmica</vt:lpstr>
      <vt:lpstr>Dinâmica</vt:lpstr>
      <vt:lpstr>Dinâmica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780</cp:revision>
  <dcterms:created xsi:type="dcterms:W3CDTF">2020-03-17T20:12:34Z</dcterms:created>
  <dcterms:modified xsi:type="dcterms:W3CDTF">2025-10-28T21:48:07Z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