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348" r:id="rId4"/>
    <p:sldId id="331" r:id="rId5"/>
    <p:sldId id="349" r:id="rId6"/>
    <p:sldId id="347" r:id="rId7"/>
    <p:sldId id="333" r:id="rId8"/>
    <p:sldId id="323" r:id="rId9"/>
    <p:sldId id="345" r:id="rId10"/>
    <p:sldId id="337" r:id="rId11"/>
    <p:sldId id="30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48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8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Plataformas Middleware,  Comunicação e Protocolos de Rede IOT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492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de Comunicação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XIVELY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WSO2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OPENIOT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THINGSBOARD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70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XMPP­IOT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HTTP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de Middleware e de Comunicação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Protocolos de Rede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de Middleware e de Comunicação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Protocolos de Rede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Plataforma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teste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205</Words>
  <Application>Microsoft Office PowerPoint</Application>
  <PresentationFormat>Apresentação na tela (16:9)</PresentationFormat>
  <Paragraphs>50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02  Plataformas Middleware,  Comunicação e Protocolos de Rede IOT</vt:lpstr>
      <vt:lpstr>Plataformas Middleware</vt:lpstr>
      <vt:lpstr>Plataformas de Comunicação IoT</vt:lpstr>
      <vt:lpstr>Plataformas Middleware</vt:lpstr>
      <vt:lpstr>Protocolos de Rede para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721</cp:revision>
  <dcterms:created xsi:type="dcterms:W3CDTF">2020-03-17T20:12:34Z</dcterms:created>
  <dcterms:modified xsi:type="dcterms:W3CDTF">2023-03-12T18:38:07Z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