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91" r:id="rId3"/>
    <p:sldId id="331" r:id="rId4"/>
    <p:sldId id="347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46" r:id="rId19"/>
    <p:sldId id="348" r:id="rId20"/>
    <p:sldId id="349" r:id="rId21"/>
    <p:sldId id="365" r:id="rId22"/>
    <p:sldId id="333" r:id="rId23"/>
    <p:sldId id="323" r:id="rId24"/>
    <p:sldId id="363" r:id="rId25"/>
    <p:sldId id="337" r:id="rId26"/>
    <p:sldId id="309" r:id="rId2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8754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6700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6966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6699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1876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9072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946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161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8331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0383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9714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420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5405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1316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9609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766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7802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1332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313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nkercard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india.com/tutorials/python-with-arduino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stas.rcaap.pt/uiips/article/view/14354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makerzine.com.br/programacao/primeiros-passos-com-tinkercad-circuits-2-exemplos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O3XR_s9rL0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d70gjJgyXSA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70gjJgyXSA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 Arduíno Prototipagem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Vamos focar 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entry-level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um dos modelos mais populares e de custo mais acessível.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placa ideal para quem está dando os primeiros passos na eletrônica e querendo descobrir o que é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placa possui uma série de pinos disponíveis para ligação e conectores para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 mundo externo.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MCU é um  Atmega328p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9441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Características Placa Arduíno Uno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placa possui uma série de pinos disponíveis para ligação e conectores para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 mundo externo.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MCU é um  Atmega328p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I/Os digitais, dos quais 6 podem ser usados como PWM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Inputs analógicos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Oscilador de 16MHz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Conector USB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Conector de alimentação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ICSP header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Botão de reset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56261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Características Placa Arduíno Uno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placa pode ser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alimentada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tanto pelo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cabo USB como por adaptador AC/DC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Todos 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microcontrolador estão disponibilizados para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 mundo externo.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geral,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entradas analógicas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utilizadas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 sensores externos e as saídas PWM e outputs digitais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utilizadas para controlar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motores e atuadores e acionar drivers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cargas externas.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30898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Software Placa Arduíno Uno R3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Possui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duas funções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estratégicas: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// As configurações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// As funcionalidades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 de vista do hardware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basta alimentarmos a placa e conectarmos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cabo USB ao computador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296053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Primeiro Programa Arduíno Uno R3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Arduino UNO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possui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onboard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previamente conectado ao estado lógico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 13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Assim, podemos utilizar esse led para o nosso exemplo.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programa para fazer um led piscar.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Sempre que o Arduino for energizado o led do pino 13 ficará piscando em intervalos regulares de um segundo.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Vamos ao código ... Iremos testar na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Tinkercad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320937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Primeiro Programa Arduíno Uno R3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39080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tempo 1000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led = 13;</a:t>
            </a:r>
          </a:p>
          <a:p>
            <a:pPr marL="0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// As configurações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(led, OUTPUT); // Inicializa o pino digital na saída 13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// As funcionalidades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(led, HIGH); //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(tempo); // Espera 1s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(led, LOW); //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Off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(tempo); // Espera 1s }</a:t>
            </a:r>
          </a:p>
        </p:txBody>
      </p:sp>
    </p:spTree>
    <p:extLst>
      <p:ext uri="{BB962C8B-B14F-4D97-AF65-F5344CB8AC3E}">
        <p14:creationId xmlns:p14="http://schemas.microsoft.com/office/powerpoint/2010/main" val="380831095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Primeiro Programa Arduíno Uno R3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39080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carregar o código na placa basta clicar no ícone de Upload.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firmware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será gravado no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 Atmel da placa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a primeira aplicação para fazer o led piscar estará pronta.</a:t>
            </a:r>
          </a:p>
        </p:txBody>
      </p:sp>
    </p:spTree>
    <p:extLst>
      <p:ext uri="{BB962C8B-B14F-4D97-AF65-F5344CB8AC3E}">
        <p14:creationId xmlns:p14="http://schemas.microsoft.com/office/powerpoint/2010/main" val="183133557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39080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685EB0E-20FB-2344-8956-3561A3160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08" y="1741787"/>
            <a:ext cx="8149692" cy="225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5425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 Arduíno </a:t>
            </a:r>
            <a:r>
              <a:rPr lang="pt-BR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modelagem 3D e para elaborar projetos de circuitos eletrônicos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acessível para qualquer pessoa.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que roda diretamente em seu navegador de internet, ou seja, nada de instalações no computador.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Fabricante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Autodesk.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www.tinkercad.com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Fundada em 2010, criada pelos engenheiros do Google Kai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Backman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Mikko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Mononen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teve seu lançamento em 2011, e em 2013 comprada pela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Autodesk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3780699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 Arduíno </a:t>
            </a:r>
            <a:r>
              <a:rPr lang="pt-BR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conta no site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tinkercad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opção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um novo projeto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Você será redirecionado para a área de desenvolvimento de circuitos.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0605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Desenvolvimento de </a:t>
            </a:r>
            <a:r>
              <a:rPr lang="pt-BR" sz="3600" b="1">
                <a:solidFill>
                  <a:schemeClr val="bg1"/>
                </a:solidFill>
              </a:rPr>
              <a:t>Aplicações - </a:t>
            </a:r>
            <a:r>
              <a:rPr lang="pt-BR" sz="3600" b="1" dirty="0">
                <a:solidFill>
                  <a:schemeClr val="bg1"/>
                </a:solidFill>
              </a:rPr>
              <a:t>Plataforma Middleware para IOT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 Arduíno </a:t>
            </a:r>
            <a:r>
              <a:rPr lang="pt-BR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80694"/>
            <a:ext cx="8865056" cy="400583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CFFAC65-3B47-B23C-E534-25F0F929A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47" y="1102875"/>
            <a:ext cx="68199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0799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Programa </a:t>
            </a:r>
            <a:r>
              <a:rPr lang="pt-BR" b="1" dirty="0" err="1">
                <a:solidFill>
                  <a:srgbClr val="0070C0"/>
                </a:solidFill>
              </a:rPr>
              <a:t>Blink</a:t>
            </a:r>
            <a:r>
              <a:rPr lang="pt-BR" b="1" dirty="0">
                <a:solidFill>
                  <a:srgbClr val="0070C0"/>
                </a:solidFill>
              </a:rPr>
              <a:t> em Python Arduíno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PySerial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módulo API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pyhton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ler e gravar dados seriais.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Pyfirmata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Python interface for the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Firmata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protocol.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https://pypi.org/project/pyserial/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https://pypi.org/project/pyFirmata/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https://problemsolvingwithpython.com/11-Python-and-External-Hardware/11.03-Controlling-an-LED/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https://embarcados.com.br/programando-arduino-com-python-primeiros-passos/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63086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Plataformas Arduíno.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https://revistas.rcaap.pt/uiips/article/view/14354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Plataformas Arduíno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Tinkercad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https://www.makerzine.com.br/programacao/primeiros-passos-com-tinkercad-circuits-2-exemplos/</a:t>
            </a: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Plataformas Arduíno.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https://youtu.be/QO3XR_s9rL0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Plataformas Arduíno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Tinkercad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https://youtu.be/d70gjJgyXSA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Reproduzir o projeto de circuito elétrico do vídeo abaixo: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https://youtu.be/d70gjJgyXSA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98423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BANZI, Massimo; SHILOH, Michael.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Primeiros passos com o Arduino. São Paulo: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p1, 2011.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PEREZ, Anderson Luiz Fernandes et al.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Uso da Plataforma Arduino para o Ensino e o Aprendizado de Robótica. In: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Conference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aided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Blended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Learning. 2013.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SANCHES, William Ferreira et al.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Utilização do emulador de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tinkercad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o ensino de lógica de programação e eletrônica. 2020.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 Arduíno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plataforma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prototipagem eletrônica de hardware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livre e de placa única, projetada com um microcontrolador Atmel AVR com suporte de entrada/saída embutido,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 padrão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qual tem origem em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é essencialmente C/C++.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Plataforma de desenvolvimento de projetos eletrônicos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de prototipagem eletrônica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hardware livre composta por uma linguagem de programação, um ambiente de desenvolvimento integrado.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arduíno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foi desenvolvida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Surgiu na Itália, em 2015.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Aplicação na Plataforma Arduíno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C; C++; Python, Lua.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Operacionais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Windows, Linux e Mac OS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Arduíno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facilitar o aprendizado de programação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ensinando as pessoas a desenvolverem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projetos de eletrônica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robótica, automatizar escritório, criar um novo brinquedo ou jogos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7883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Razões na Plataforma Arduíno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 custo de prototipagem;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Softwares de simulação gratuitos disponíveis;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Fácil de programar;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Grande número de tutoriais, artigos e projetos prontos na internet;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requer experiência ou grandes conhecimentos prévios de eletrônica/programação.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1415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 Arduíno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é a única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de prototipagem eletrônica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mercado. Existem outras, tais como: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Fritzing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BeagleBone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qual utiliza um microcontrolador diferente e possui projeto de hardware com características próprias.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escolha de qual kit de prototipagem utilizar depende das demandas e necessidades que o seu projeto impõe.</a:t>
            </a:r>
          </a:p>
        </p:txBody>
      </p:sp>
    </p:spTree>
    <p:extLst>
      <p:ext uri="{BB962C8B-B14F-4D97-AF65-F5344CB8AC3E}">
        <p14:creationId xmlns:p14="http://schemas.microsoft.com/office/powerpoint/2010/main" val="126629839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Placa Arduíno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502"/>
            <a:ext cx="8865056" cy="405460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D7C382F-433A-1F2D-7FB1-5287F9925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23" y="1005078"/>
            <a:ext cx="5574217" cy="396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666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 Arduíno Prototipagem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Versões mais simples e focadas em quem está começando a desenvolver projetos eletrônicos.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Placas com funcionalidades adicionais voltadas para projetos mais complexos.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Plataformas específicas para projetos de Internet das coisas.</a:t>
            </a:r>
          </a:p>
        </p:txBody>
      </p:sp>
    </p:spTree>
    <p:extLst>
      <p:ext uri="{BB962C8B-B14F-4D97-AF65-F5344CB8AC3E}">
        <p14:creationId xmlns:p14="http://schemas.microsoft.com/office/powerpoint/2010/main" val="111579486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 Arduíno Prototipagem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Apenas um modelo dessa classe, voltado para o ensino de eletrônica e programação.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Wearable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Plataformas com características específicas para o desenvolvimento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wearables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“tecnologias vestíveis”, como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smartwatches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peças de roupa com eletrônica embutida.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Impressora 3D desenvolvida com Arduino.</a:t>
            </a:r>
          </a:p>
        </p:txBody>
      </p:sp>
    </p:spTree>
    <p:extLst>
      <p:ext uri="{BB962C8B-B14F-4D97-AF65-F5344CB8AC3E}">
        <p14:creationId xmlns:p14="http://schemas.microsoft.com/office/powerpoint/2010/main" val="79837878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</TotalTime>
  <Words>1226</Words>
  <Application>Microsoft Office PowerPoint</Application>
  <PresentationFormat>Apresentação na tela (16:9)</PresentationFormat>
  <Paragraphs>150</Paragraphs>
  <Slides>26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Times New Roman</vt:lpstr>
      <vt:lpstr>Wingdings</vt:lpstr>
      <vt:lpstr>Office Theme</vt:lpstr>
      <vt:lpstr>Aplicação Cloud Indústria 40 Python</vt:lpstr>
      <vt:lpstr> Aula 03  Desenvolvimento de Aplicações - Plataforma Middleware para IOT em Python</vt:lpstr>
      <vt:lpstr>Plataforma Arduíno</vt:lpstr>
      <vt:lpstr>Aplicação na Plataforma Arduíno</vt:lpstr>
      <vt:lpstr>Razões na Plataforma Arduíno</vt:lpstr>
      <vt:lpstr>Plataforma Arduíno</vt:lpstr>
      <vt:lpstr>Placa Arduíno</vt:lpstr>
      <vt:lpstr>Plataforma Arduíno Prototipagem</vt:lpstr>
      <vt:lpstr>Plataforma Arduíno Prototipagem</vt:lpstr>
      <vt:lpstr>Plataforma Arduíno Prototipagem</vt:lpstr>
      <vt:lpstr>Características Placa Arduíno Uno</vt:lpstr>
      <vt:lpstr>Características Placa Arduíno Uno</vt:lpstr>
      <vt:lpstr>Software Placa Arduíno Uno R3</vt:lpstr>
      <vt:lpstr>Primeiro Programa Arduíno Uno R3</vt:lpstr>
      <vt:lpstr>Primeiro Programa Arduíno Uno R3</vt:lpstr>
      <vt:lpstr>Primeiro Programa Arduíno Uno R3</vt:lpstr>
      <vt:lpstr>Microcontroladores</vt:lpstr>
      <vt:lpstr>Plataforma Arduíno Tinkercad</vt:lpstr>
      <vt:lpstr>Plataforma Arduíno Tinkercad</vt:lpstr>
      <vt:lpstr>Plataforma Arduíno Tinkercad</vt:lpstr>
      <vt:lpstr>Programa Blink em Python Arduíno</vt:lpstr>
      <vt:lpstr>Leitura Específica</vt:lpstr>
      <vt:lpstr>Aprenda+</vt:lpstr>
      <vt:lpstr>Dinâmica/Atividades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766</cp:revision>
  <dcterms:created xsi:type="dcterms:W3CDTF">2020-03-17T20:12:34Z</dcterms:created>
  <dcterms:modified xsi:type="dcterms:W3CDTF">2023-03-21T13:43:28Z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