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46" r:id="rId4"/>
    <p:sldId id="347" r:id="rId5"/>
    <p:sldId id="349" r:id="rId6"/>
    <p:sldId id="350" r:id="rId7"/>
    <p:sldId id="348" r:id="rId8"/>
    <p:sldId id="331" r:id="rId9"/>
    <p:sldId id="351" r:id="rId10"/>
    <p:sldId id="355" r:id="rId11"/>
    <p:sldId id="352" r:id="rId12"/>
    <p:sldId id="354" r:id="rId13"/>
    <p:sldId id="353" r:id="rId14"/>
    <p:sldId id="356" r:id="rId15"/>
    <p:sldId id="357" r:id="rId16"/>
    <p:sldId id="358" r:id="rId17"/>
    <p:sldId id="333" r:id="rId18"/>
    <p:sldId id="323" r:id="rId19"/>
    <p:sldId id="345" r:id="rId20"/>
    <p:sldId id="337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862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762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327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861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023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895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49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62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44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12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37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085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89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ig-data-hadoop-training-certification-bangalo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sights.stackoverflow.com/survey/2021#most-popular-technologies-languag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odesh.com/blog/carreiras/python-para-data-science-a-linguagem-mais-utilizada-na-area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mc.com/blogs/python-big-data-analytic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Uw3DsDpQ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r-uOLxNrNk8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microsoft-azure-data-engineering-certification-cour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Por que?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preditivo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é,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matemática, algoritmo,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pode ser aplicada a uma grande quantidade de dados variados.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ideia é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evidenciar padrões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capazes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apontar as próximas tendências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como se fosse possível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prever com eficiência o futuro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 forma matemática,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 e estatística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de código aberto, alto nível, dinâmica, multiplataforma, modular, OO e usa um modelo baseado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desenvolvimento.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685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Vantagens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mais próxima da “visão” humana do que da máquina, tem muitas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 nativas e de terceiros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possui ampla aplicação em áreas como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(Inteligência Artificial),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pode ser utilizada não apenas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profissionais de tecnologia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biólogos, professores e pesquisadores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geral.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detalhe a ser observado é que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cientistas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utilizam muito uma ferramenta chamada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é muito útil por passar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respostas imediatas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cientista.</a:t>
            </a:r>
          </a:p>
        </p:txBody>
      </p:sp>
    </p:spTree>
    <p:extLst>
      <p:ext uri="{BB962C8B-B14F-4D97-AF65-F5344CB8AC3E}">
        <p14:creationId xmlns:p14="http://schemas.microsoft.com/office/powerpoint/2010/main" val="37092695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Veredito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melhor escolha para usar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https://www.edureka.co/big-data-hadoop-training-certification-bangalore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mais adequado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complexos e de grande escala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enquanto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melhor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dados, computação científica e aprendizado de 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estrutura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escrita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no entanto, os programas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linguagem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https://insights.stackoverflow.com/survey/2021#most-popular-technologies-language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87578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Ecossistema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ecossistema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baseado em Python de software de código aberto 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matemática, ciências e engenharia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base N-dimensional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base N-dimensional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Compreensive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Enhanced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Console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Data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29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Empregabilidade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Hoje em dia,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de vagas é alto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bem como os salários pagos pelas empresas.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levantados junto ao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(sobre vagas abertas) e ao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Glassdoor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(sobre as faixas salariais) a respeito da categoria.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 de R$ 6.142,00 e média de 3.613 vagas, sendo 1.087 remotas.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 de R$ 7.210,00 e média de 2.976 vagas, sendo 890 remotas;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 de R$ 7.601,00 e média de 2.709 vagas, sendo 946 remotas;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350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Cursos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Codecademy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Datacamp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FreeCodeCamp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Academy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Wagon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074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Cursos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Platzi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Udacity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Udemy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Sirus.Education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Escola de Tecnologia, Experiência e Futuro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7903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para Data Science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https://coodesh.com/blog/carreiras/python-para-data-science-a-linguagem-mais-utilizada-na-area/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for Big Data &amp; Analytics (Python is Perfect for Big Data)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https://www.bmc.com/blogs/python-big-data-analytics/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 Using Python | Python Big 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https://youtu.be/cUw3DsDpQCE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with Python - Course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Matplotlib, Seaborn)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https://youtu.be/r-uOLxNrNk8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Integração Cloud com Big Data Parte 1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SIEGEL,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Idaltchion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Fabricio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Linguagem Python e suas aplicações em ciência de dados. 2018.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CIELEN, Davy; MEYSMAN, Arno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Introducing data science: big data, machine learning, and more, using Python tools. Simon and Schuster, 2016.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MARTÍNEZ BLANCO,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Miquel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Big Data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High Performance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2020. Trabalho de Conclusão de Curso.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Politècnica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Catalunya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fornece 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número de bibliotecas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trabalhar também – em termos de desenvolvimento de código – usando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rápido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que qualquer outra linguagem de programação.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Esses dois aspectos estão permitindo que desenvolvedores em todo o mundo adotem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escolha para projetos de Big 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requer muita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científica e análise de 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3925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desenvolvedores dizem que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desempenho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melhor que o 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agora quando está trabalhando com grande quantidade de dados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mais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desempenho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quase o mesmo, enquanto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de desenvolvimento é menor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trabalhando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melhor coisa sobre o Python é que não há limitação de dados.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Pode-se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processar 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até mesmo com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 simples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um hardware comum, seu laptop, desktop e outros.</a:t>
            </a:r>
          </a:p>
        </p:txBody>
      </p:sp>
    </p:spTree>
    <p:extLst>
      <p:ext uri="{BB962C8B-B14F-4D97-AF65-F5344CB8AC3E}">
        <p14:creationId xmlns:p14="http://schemas.microsoft.com/office/powerpoint/2010/main" val="2422111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ser usado para escrever programas e aplicativos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acessar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HDFS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o pacote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PyDoop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das maiores vantagens do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HDFS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que se conecte a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instalação HDFS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leia e grave arquivos e obtenha informações sobre arquivos, diretórios e propriedades globais do sistema de arquivos sem problemas.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https://www.edureka.co/microsoft-azure-data-engineering-certification-course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4794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permite resolver muitos problemas complexos com o mínimo de esforço de programação.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Conceitos avançados de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'Contadores' e 'Leitores de registros', podem ser implementados em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exemplo abaixo, executarei um programa simples de contagem de palavras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escrito em Python que conta a frequência de ocorrência de uma palavra no arquivo de entrada. Portanto, temos dois arquivos abaixo – 'mapper.py' e 'reducer.py', ambos escritos 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8645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Linguagens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</a:p>
        </p:txBody>
      </p:sp>
    </p:spTree>
    <p:extLst>
      <p:ext uri="{BB962C8B-B14F-4D97-AF65-F5344CB8AC3E}">
        <p14:creationId xmlns:p14="http://schemas.microsoft.com/office/powerpoint/2010/main" val="11746013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Formação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Entender como um Engenheiro de Big Data aplica as tecnologias para resolução de problemas relacionados à dados;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Extrair e carregar tabelas a partir de arquivos, bases de dados e outras fontes (ETL);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Acelerar o processamento de grandes bases de dados;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Planejar e implementar um projeto de Big Data para Análise e Visualização de Dados.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Por que? Python com Big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tarefas diárias de um cientista de dados envolvem muitas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atividades inter-relacionadas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diferentes,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estatísticas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relatórios visuais sobre esses 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tarefas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também incluem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modelos preditivos e explicativos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avaliando esses modelos em dados adicionais, integrando modelos em sistemas de produção, entre outros.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uma gama diversificada de bibliotecas de código aberto para quase tudo que um Cientista de Dados faz em um dia normal.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604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1232</Words>
  <Application>Microsoft Office PowerPoint</Application>
  <PresentationFormat>Apresentação na tela (16:9)</PresentationFormat>
  <Paragraphs>138</Paragraphs>
  <Slides>21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10  Integração Cloud com Big Data Parte 1</vt:lpstr>
      <vt:lpstr>Python com Big Data</vt:lpstr>
      <vt:lpstr>Python com Big Data</vt:lpstr>
      <vt:lpstr>Python com Big Data</vt:lpstr>
      <vt:lpstr>Python com Big Data</vt:lpstr>
      <vt:lpstr>Linguagens com Big Data</vt:lpstr>
      <vt:lpstr>Formação Python com Big Data</vt:lpstr>
      <vt:lpstr>Por que? Python com Big Data</vt:lpstr>
      <vt:lpstr>Por que? Python com Big Data</vt:lpstr>
      <vt:lpstr>Vantagens Python com Big Data</vt:lpstr>
      <vt:lpstr>Veredito Python com Big Data</vt:lpstr>
      <vt:lpstr>Ecossistema Python com Big Data</vt:lpstr>
      <vt:lpstr>Empregabilidade Python com Big Data</vt:lpstr>
      <vt:lpstr>Cursos Python com Big Data</vt:lpstr>
      <vt:lpstr>Cursos Python com Big Data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756</cp:revision>
  <dcterms:created xsi:type="dcterms:W3CDTF">2020-03-17T20:12:34Z</dcterms:created>
  <dcterms:modified xsi:type="dcterms:W3CDTF">2023-05-09T21:43:34Z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