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31" r:id="rId4"/>
    <p:sldId id="349" r:id="rId5"/>
    <p:sldId id="341" r:id="rId6"/>
    <p:sldId id="346" r:id="rId7"/>
    <p:sldId id="347" r:id="rId8"/>
    <p:sldId id="348" r:id="rId9"/>
    <p:sldId id="345" r:id="rId10"/>
    <p:sldId id="352" r:id="rId11"/>
    <p:sldId id="353" r:id="rId12"/>
    <p:sldId id="356" r:id="rId13"/>
    <p:sldId id="354" r:id="rId14"/>
    <p:sldId id="355" r:id="rId15"/>
    <p:sldId id="343" r:id="rId16"/>
    <p:sldId id="351" r:id="rId17"/>
    <p:sldId id="350" r:id="rId18"/>
    <p:sldId id="344" r:id="rId19"/>
    <p:sldId id="357" r:id="rId20"/>
    <p:sldId id="333" r:id="rId21"/>
    <p:sldId id="323" r:id="rId22"/>
    <p:sldId id="334" r:id="rId23"/>
    <p:sldId id="337" r:id="rId24"/>
    <p:sldId id="342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8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15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49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347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1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199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10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61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09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71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84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73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6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6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oz.ifpr.edu.br/wiki/index.php/Artigos_sobre_Internet_das_Coisas_e_Padroniza%C3%A7%C3%A3o#Internet_of_Things_-_The_role_of_reconfigurable_platfor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ranewstelecom.com.br/protocolos-de-comunicacao-para-ambientes-de-internet-das-coisa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internet-of-things/what-is-io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cervolima.com/7-melhores-plataformas-de-desenvolvimento-de-internet-das-coisas-iot/" TargetMode="External"/><Relationship Id="rId4" Type="http://schemas.openxmlformats.org/officeDocument/2006/relationships/hyperlink" Target="https://azure.microsoft.com/pt-br/solutions/iot/#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resources/cloud-computing-dictionary/what-is-io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ecnoblog.net/responde/o-que-e-internet-das-coisas/" TargetMode="External"/><Relationship Id="rId4" Type="http://schemas.openxmlformats.org/officeDocument/2006/relationships/hyperlink" Target="https://https/www.sap.com/brazil/insights/what-is-iot-internet-of-thing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lkvzcG1UM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tel.com.br/content/www/br/pt/design/technologies-and-topics/iot/manageability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d8954fda0089a001c105c1e/internet-das-coisa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arquitetura de três camadas, em português, foi uma das primeiras arquiteturas sugeridas, sendo formada basicamente, como o nome já diz, por três camadas, sendo elas: Camada de Percepção, Camada de Network e Camada de Aplicação.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camada de percepção é a camada mais baixa, sendo também conhecida por camada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física. Ela é responsável por, através de sensores, captar e juntar informações sobre 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ambiente, podendo ser estar informações parâmetros físicos como temperatura e umidade ou outros objetos inteligentes. 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JAHNKE, Alec. The 4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Estages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2020. 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&lt;https://www.digi.com/blog/post/the-4-stages-of-iot-architecture&gt;. Acesso em: 06 mar. 2023.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01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Network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camada intermediária, sendo responsável por conectar 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inteligentes e conectar esses aos serviços de redes e aos servidores. Pode-se dizer que ela é uma camada de transporte de informação.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por último, porém não menos importante,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aplicação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é responsável por entregar o desejado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8729065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supondo que o intuito desde o princípio fosse acender uma lâmpada com a voz, é nessa camada que será gerada uma resposta dizendo que a luz deve ser acesa após alguém dizer algo,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Architecture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Pathway from Physical Signals to Business Decisions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Caminho dos Sinais Físicos para as Decisões de Negócios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Altexsoft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&lt;https://www.altexsoft.com/blog/iot-architecture-layers-components/&gt;.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06 de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mar. 2021.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756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português, arquitetura de cinco camadas.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Nessa arquitetura foram adicionadas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camadas de processamento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se localiza entre as camadas de Network e Aplicação e a de negócios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que se localiza acima da camada de Aplicação.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870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0E5FB-D300-140D-0FD1-0A2DCAC2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" y="1063230"/>
            <a:ext cx="5472361" cy="40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76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utilizado como referência será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os protocolos na Internet.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fato da Internet das coisas ter sido baseada à princípio na Internet, o TCP/IP consegue descrever com naturalidade as camadas utilizadas na mesma. O modelo é dividido em quatro camadas: rede,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Internet, transporte e aplicação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9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recomendação ITU-T Y.4115 especifica uma arquitetura de referência para os dispositivos denominados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como smartphones, tablets e home gateways, os quais oferecem suporte as aplicações para acessar capacidades de dispositivos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conectados a estes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uso pessoal, como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relógios, óculos, capacetes e outros dispositivos vestíveis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geralmente são controlados por dispositivos como smartphones, que neste contexto funcionam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entre 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dispositivos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http://wiki.foz.ifpr.edu.br/wiki/index.php/Artigos_sobre_Internet_das_Coisas_e_Padroniza%C3%A7%C3%A3o#Internet_of_Things_-_The_role_of_reconfigurable_platforms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362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01971A-EAFC-5E56-5DD8-86154C8D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238250"/>
            <a:ext cx="7800975" cy="2667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Esforços de Padronização e 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https://www.infranewstelecom.com.br/protocolos-de-comunicacao-para-ambientes-de-internet-das-coisas/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351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Arduíno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Python</a:t>
            </a: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Placa Arduino UNO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NODEMCU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ESP8266 e ESP32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(microcontrolador)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45720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Marchine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sensores e atuadores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gerar movimento,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energia mecânica.)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5842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https://www.oracle.com/br/internet-of-things/what-is-iot/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https://azure.microsoft.com/pt-br/solutions/iot/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https://azure.microsoft.com/pt-br/solutions/iot/#overview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serviços da Web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ThingWorx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 Voracidade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https://acervolima.com/7-melhores-plataformas-de-desenvolvimento-de-internet-das-coisas-iot/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862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Conceitos de Internet das Coisas -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8107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https://azure.microsoft.com/pt-br/resources/cloud-computing-dictionary/what-is-iot/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https://www.sap.com/brazil/insights/what-is-iot-internet-of-things.html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https://tecnoblog.net/responde/o-que-e-internet-das-coisas/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https://www.youtube.com/watch?v=jlkvzcG1UMk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					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https://www.intel.com.br/content/www/br/pt/design/technologies-and-topics/iot/manageability.html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https://quizizz.com/admin/quiz/5d8954fda0089a001c105c1e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/internet-das-coisas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MAGRANI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Eduardo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internet das coisas. Editora FGV,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Pires, Paulo F.,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"Plataformas para a internet das coisas." Minicursos SBRC-Simpósio Brasileiro de Redes de Computadores e Sistemas Distribuídos (2015).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Carrion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, Patrícia, </a:t>
            </a:r>
            <a:r>
              <a:rPr lang="pt-BR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and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Manuela Quaresma</a:t>
            </a:r>
            <a:r>
              <a:rPr lang="pt-BR" sz="2000" dirty="0">
                <a:latin typeface="Calibri" panose="020F0502020204030204" pitchFamily="34" charset="0"/>
              </a:rPr>
              <a:t>. "Internet da Coisas (</a:t>
            </a:r>
            <a:r>
              <a:rPr lang="pt-BR" sz="2000" dirty="0" err="1">
                <a:latin typeface="Calibri" panose="020F0502020204030204" pitchFamily="34" charset="0"/>
              </a:rPr>
              <a:t>IoT</a:t>
            </a:r>
            <a:r>
              <a:rPr lang="pt-BR" sz="2000" dirty="0">
                <a:latin typeface="Calibri" panose="020F0502020204030204" pitchFamily="34" charset="0"/>
              </a:rPr>
              <a:t>): Definições e aplicabilidade aos usuários finais." </a:t>
            </a:r>
            <a:r>
              <a:rPr lang="pt-BR" sz="2000" dirty="0" err="1">
                <a:latin typeface="Calibri" panose="020F0502020204030204" pitchFamily="34" charset="0"/>
              </a:rPr>
              <a:t>Human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</a:rPr>
              <a:t>Factors</a:t>
            </a:r>
            <a:r>
              <a:rPr lang="pt-BR" sz="2000" dirty="0">
                <a:latin typeface="Calibri" panose="020F0502020204030204" pitchFamily="34" charset="0"/>
              </a:rPr>
              <a:t> in Design 8.15 (2019): 049-066.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Santos, Bruno P., </a:t>
            </a:r>
            <a:r>
              <a:rPr lang="pt-BR" sz="2000" dirty="0">
                <a:latin typeface="Calibri" panose="020F0502020204030204" pitchFamily="34" charset="0"/>
              </a:rPr>
              <a:t>et al. "Internet das coisas: da teoria à prática." Minicursos SBRC-Simpósio Brasileiro de Redes de Computadores e Sistemas </a:t>
            </a:r>
            <a:r>
              <a:rPr lang="pt-BR" sz="2000" dirty="0" err="1">
                <a:latin typeface="Calibri" panose="020F0502020204030204" pitchFamily="34" charset="0"/>
              </a:rPr>
              <a:t>Distribuıdos</a:t>
            </a:r>
            <a:r>
              <a:rPr lang="pt-BR" sz="2000" dirty="0">
                <a:latin typeface="Calibri" panose="020F0502020204030204" pitchFamily="34" charset="0"/>
              </a:rPr>
              <a:t> 31 (2016): 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196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refere ao processo de conectar objetos físicos do dia a dia à Internet, incluindo objetos domésticos comuns, como lâmpadas, dispositivos médicos e acessórios, dispositivos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até mesmo cidades inteligentes.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dispositivos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colocados nesses objetos físicos se enquadram principalmente em 1 de 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eles são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envia um comando para alguma coisa) ou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coleta dados e os envia para outro lugar).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inclui qualquer objeto ou “coisa” que possa ser conectada sem fio a uma rede de Internet.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Hoje, 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passou a significar mais especificamente coisas conectadas e equipadas com sensores, software e outras tecnologias para transmitir e receber dados com a finalidade de informar os usuários ou automatizar uma 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 Wi-Fi -&gt; 5G/Plataformas de Rede -&gt; Big Data.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00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Funcionamento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refere a qualquer sistema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físicos que recebem e transferem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pouca intervenção humana. Isso é possível com a integração de dispositivos de computação simples com todos os tipos de objetos.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 ao enviar, receber e analisar dados continuamente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feedback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Dependendo do tipo de tecnologia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análise pode ser conduzida por humanos ou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(IA/ML)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praticamente em tempo real ou em um período maior.</a:t>
            </a: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Desafios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data, o volume de dados produzidos por um sistema de dispositivos inteligentes;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(política de senha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(rede de computadores-zumbis)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Infraestrutura (IPV4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NAT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IPV6,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de borda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8252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(sensores nos equipamentos para manutenção, uso de equipamentos,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Transportes Containers (RFID, para rastreamento)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 (sensores de umidade, irrigação)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futuro está no envio, recebimento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com aplicações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2885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Exemplos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8"/>
            <a:ext cx="8865056" cy="4105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3BA2169-FB7B-064E-4EB1-5885B9E2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056" y="1097078"/>
            <a:ext cx="689389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960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Arquitetura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surge para utilizar esta conexão pré-existente para conectar coisas, fazer a troca de dados e tomada de decisão sem necessariamente depender da interferência humana.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Existem, três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precisam ser combinados para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existir: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dispositivos, redes de comunicação e 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Five-Layer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2598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1471</Words>
  <Application>Microsoft Office PowerPoint</Application>
  <PresentationFormat>Apresentação na tela (16:9)</PresentationFormat>
  <Paragraphs>143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01  Conceitos de Internet das Coisas - IoT</vt:lpstr>
      <vt:lpstr>Contextualização IoT</vt:lpstr>
      <vt:lpstr>Definição IoT</vt:lpstr>
      <vt:lpstr>Funcionamento IoT</vt:lpstr>
      <vt:lpstr>Desafios IoT</vt:lpstr>
      <vt:lpstr>Exemplos IoT</vt:lpstr>
      <vt:lpstr>Exemplos IoT</vt:lpstr>
      <vt:lpstr>Arquitetura IoT</vt:lpstr>
      <vt:lpstr>Arquitetura IoT</vt:lpstr>
      <vt:lpstr>Arquitetura IoT</vt:lpstr>
      <vt:lpstr>Arquitetura IoT</vt:lpstr>
      <vt:lpstr>Arquitetura IoT</vt:lpstr>
      <vt:lpstr>Arquitetura IoT</vt:lpstr>
      <vt:lpstr>Esforços de Padronização e Protocolos</vt:lpstr>
      <vt:lpstr>Esforços de Padronização e Protocolos</vt:lpstr>
      <vt:lpstr>Esforços de Padronização e Protocolos</vt:lpstr>
      <vt:lpstr>Plataformas IoT</vt:lpstr>
      <vt:lpstr>Plataformas IoT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769</cp:revision>
  <dcterms:created xsi:type="dcterms:W3CDTF">2020-03-17T20:12:34Z</dcterms:created>
  <dcterms:modified xsi:type="dcterms:W3CDTF">2023-03-13T19:35:55Z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