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91" r:id="rId3"/>
    <p:sldId id="331" r:id="rId4"/>
    <p:sldId id="346" r:id="rId5"/>
    <p:sldId id="333" r:id="rId6"/>
    <p:sldId id="323" r:id="rId7"/>
    <p:sldId id="345" r:id="rId8"/>
    <p:sldId id="337" r:id="rId9"/>
    <p:sldId id="309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9161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3516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mbarcados.com.br/portas-logica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inf.pucrs.br/emoreno/undergraduate/EC/cirdig/class_files/Aula02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vkzMOpmxg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BBv8PEbJgEA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Aplicação Cloud Indústria 40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03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Desenvolvimento de </a:t>
            </a:r>
            <a:r>
              <a:rPr lang="pt-BR" sz="3600" b="1">
                <a:solidFill>
                  <a:schemeClr val="bg1"/>
                </a:solidFill>
              </a:rPr>
              <a:t>Aplicações - </a:t>
            </a:r>
            <a:r>
              <a:rPr lang="pt-BR" sz="3600" b="1" dirty="0">
                <a:solidFill>
                  <a:schemeClr val="bg1"/>
                </a:solidFill>
              </a:rPr>
              <a:t>Plataforma Middleware para IOT em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Aplicação na Plataforma Arduíno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400" dirty="0"/>
              <a:t>ETAPAS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Plataforma Arduíno </a:t>
            </a:r>
            <a:r>
              <a:rPr lang="pt-BR" b="1" dirty="0" err="1">
                <a:solidFill>
                  <a:srgbClr val="0070C0"/>
                </a:solidFill>
              </a:rPr>
              <a:t>Tinkercad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400" dirty="0"/>
              <a:t>ETAPAS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80699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Desenv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App Plataformas de Middleware Para IOT em Python.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Desenv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App Plataformas de Middleware Para IOT em Python.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Desenv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App Plataformas de Middleware Para IOT em Python.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Desenv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App Plataformas de Middleware Para IOT em Python.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(Atividade Verificadora de Aprendizagem)</a:t>
            </a:r>
          </a:p>
          <a:p>
            <a:pPr marL="0" indent="0" algn="just">
              <a:buNone/>
            </a:pPr>
            <a:endParaRPr lang="pt-BR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64297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dirty="0">
                <a:latin typeface="Calibri" panose="020F0502020204030204" pitchFamily="34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Calibri" panose="020F0502020204030204" pitchFamily="34" charset="0"/>
              </a:rPr>
              <a:t>[3] 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Aplicação Cloud Indústria 40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2840</TotalTime>
  <Words>155</Words>
  <Application>Microsoft Office PowerPoint</Application>
  <PresentationFormat>Apresentação na tela (16:9)</PresentationFormat>
  <Paragraphs>32</Paragraphs>
  <Slides>9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Aplicação Cloud Indústria 40 Python</vt:lpstr>
      <vt:lpstr> Aula 03  Desenvolvimento de Aplicações - Plataforma Middleware para IOT em Python</vt:lpstr>
      <vt:lpstr>Aplicação na Plataforma Arduíno</vt:lpstr>
      <vt:lpstr>Plataforma Arduíno Tinkercad</vt:lpstr>
      <vt:lpstr>Leitura Específica</vt:lpstr>
      <vt:lpstr>Aprenda+</vt:lpstr>
      <vt:lpstr>Dinâmica/Atividades</vt:lpstr>
      <vt:lpstr>Referências Bibliográficas</vt:lpstr>
      <vt:lpstr>Aplicação Cloud Indústria 40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723</cp:revision>
  <dcterms:created xsi:type="dcterms:W3CDTF">2020-03-17T20:12:34Z</dcterms:created>
  <dcterms:modified xsi:type="dcterms:W3CDTF">2023-03-19T17:05:43Z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