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46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11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Aplicações – Plataforma Middleware para IOT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50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151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04  Desenvolvimento de Aplicações – Plataforma Middleware para IOT em Python</vt:lpstr>
      <vt:lpstr>Aplicação na Plataforma NODEMCU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723</cp:revision>
  <dcterms:created xsi:type="dcterms:W3CDTF">2020-03-17T20:12:34Z</dcterms:created>
  <dcterms:modified xsi:type="dcterms:W3CDTF">2023-03-19T16:53:47Z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