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7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Outras Soluções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Outras Soluções em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145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06  Outras Soluções em Python</vt:lpstr>
      <vt:lpstr>Outras Soluções em Python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723</cp:revision>
  <dcterms:created xsi:type="dcterms:W3CDTF">2020-03-17T20:12:34Z</dcterms:created>
  <dcterms:modified xsi:type="dcterms:W3CDTF">2023-03-19T16:55:56Z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