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12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 err="1">
                <a:solidFill>
                  <a:schemeClr val="bg1"/>
                </a:solidFill>
              </a:rPr>
              <a:t>Teconologias</a:t>
            </a:r>
            <a:r>
              <a:rPr lang="pt-BR" sz="3600" b="1" dirty="0">
                <a:solidFill>
                  <a:schemeClr val="bg1"/>
                </a:solidFill>
              </a:rPr>
              <a:t> Emergentes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143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07  Teconologias Emergentes em Python</vt:lpstr>
      <vt:lpstr>Tecnologias Emergentes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722</cp:revision>
  <dcterms:created xsi:type="dcterms:W3CDTF">2020-03-17T20:12:34Z</dcterms:created>
  <dcterms:modified xsi:type="dcterms:W3CDTF">2023-03-19T16:55:13Z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