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331" r:id="rId4"/>
    <p:sldId id="347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46" r:id="rId19"/>
    <p:sldId id="348" r:id="rId20"/>
    <p:sldId id="349" r:id="rId21"/>
    <p:sldId id="333" r:id="rId22"/>
    <p:sldId id="323" r:id="rId23"/>
    <p:sldId id="345" r:id="rId24"/>
    <p:sldId id="337" r:id="rId25"/>
    <p:sldId id="309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75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70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96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699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87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07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4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6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331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3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40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31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60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76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80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33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13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r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s.rcaap.pt/uiips/article/view/1435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akerzine.com.br/programacao/primeiros-passos-com-tinkercad-circuits-2-exemplo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3XR_s9rL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d70gjJgyXS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70gjJgyXS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focar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entry-level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dos modelos mais populares e de custo mais acessível.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placa ideal para quem está dando os primeiros passos na eletrônica e querendo descobrir o que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uma série de pinos disponíveis para ligação e conectores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é um  Atmega328p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441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Placa Arduíno Uno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uma série de pinos disponíveis para ligação e conectores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é um  Atmega328p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I/Os digitais, dos quais 6 podem ser usados como PWM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Inputs analógicos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de 16MHz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USB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de alimentação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ICSP header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626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Placa Arduíno Uno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pode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tanto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USB como por adaptador AC/DC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Todos 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microcontrolador estão disponibilizados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analógicas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sensores externos e as saídas PWM e outputs digitais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utilizadas para controlar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motores e atuadores e acionar drivers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cargas externas.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089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Software Placa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funções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estratégicas: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configurações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funcionalidades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vista do 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basta alimentarmos a placa e conectarmos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USB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9605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Arduino UNO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onboard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previamente conectado ao estado lógico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Assim, podemos utilizar esse led para o nosso exemplo.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programa para fazer um led piscar.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que o Arduino for energizado o led do pino 13 ficará piscando em intervalos regulares de um segundo.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ao código ... Iremos testar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209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 = 13;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configurações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(led, OUTPUT); // Inicializa o pino digital na saída 13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funcionalidades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HIGH); // Led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// Espera 1s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LOW); // Led Off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// Espera 1s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3109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carregar o código na placa basta clicar no ícone de Upload.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gravado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Atmel da placa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primeira aplicação para fazer o led piscar estará pronta.</a:t>
            </a:r>
          </a:p>
        </p:txBody>
      </p:sp>
    </p:spTree>
    <p:extLst>
      <p:ext uri="{BB962C8B-B14F-4D97-AF65-F5344CB8AC3E}">
        <p14:creationId xmlns:p14="http://schemas.microsoft.com/office/powerpoint/2010/main" val="18313355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85EB0E-20FB-2344-8956-3561A31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8" y="1741787"/>
            <a:ext cx="8149692" cy="22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542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modelagem 3D e para elaborar projetos de circuitos eletrônicos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acessível para qualquer pessoa.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que roda diretamente em seu navegador de internet, ou seja, nada de instalações no computador.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Autodesk.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www.tinkercard.com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Fundada em 2010, criada pelos engenheiros do Google Kai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Mikko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Mononen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teve seu lançamento em 2011, e em 2013 comprada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Autodesk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78069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site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novo projeto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será redirecionado para a área de desenvolvimento de circuitos.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605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</a:t>
            </a:r>
            <a:r>
              <a:rPr lang="pt-BR" sz="3600" b="1">
                <a:solidFill>
                  <a:schemeClr val="bg1"/>
                </a:solidFill>
              </a:rPr>
              <a:t>Aplicações - </a:t>
            </a:r>
            <a:r>
              <a:rPr lang="pt-BR" sz="3600" b="1" dirty="0">
                <a:solidFill>
                  <a:schemeClr val="bg1"/>
                </a:solidFill>
              </a:rPr>
              <a:t>Plataforma Middleware para IOT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058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FFAC65-3B47-B23C-E534-25F0F929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7" y="1102875"/>
            <a:ext cx="6819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79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Arduíno.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https://revistas.rcaap.pt/uiips/article/view/14354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Plataformas Arduíno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https://www.makerzine.com.br/programacao/primeiros-passos-com-tinkercad-circuits-2-exemplos/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Arduíno.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https://youtu.be/QO3XR_s9rL0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Plataformas Arduíno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https://youtu.be/d70gjJgyXSA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o projeto de circuito elétrico do vídeo abaixo: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https://youtu.be/d70gjJgyXSA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BANZI, Massimo; SHILOH, Michael.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Primeiros passos com o Arduino. São Paulo: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p1, 2011.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PEREZ, Anderson Luiz Fernandes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Uso da Plataforma Arduino para o Ensino e o Aprendizado de Robótica. In: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Blended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Learning. 2013.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SANCHES, William Ferreira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Utilização do emulador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ensino de lógica de programação e eletrônica. 2020.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plataforma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prototipagem eletrônica de hardware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livre e de placa única, projetada com um microcontrolador Atmel AVR com suporte de entrada/saída embutido, uma linguagem de programação padrão, a qual tem origem 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é essencialmente C/C++.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desenvolvimento de projetos eletrônicos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prototipagem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hardware livre composta por uma linguagem de programação, um ambiente de desenvolvimento integrado.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desenvolvida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Surgiu na Itália, em 2015.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C; C++; Python, Lua.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Operacionais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Windows, Linux e Mac 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facilitar o aprendizado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ensinando as pessoas a desenvolverem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de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robótica, automatizar escritório, criar um novo brinquedo ou jogos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88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Razões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de prototipagem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Softwares de simulação gratuitos disponíveis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Fácil de programar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 número de tutoriais, artigos e projetos prontos na internet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requer experiência ou grandes conhecimentos prévios de eletrônica/programação.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4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é a única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prototipagem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mercado. Existem outras, tais como: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Fritzing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qual utiliza um microcontrolador diferente e possui projeto de hardware com características próprias.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escolha de qual kit de prototipagem utilizar depende das demandas e necessidades que o seu projeto impõe.</a:t>
            </a:r>
          </a:p>
        </p:txBody>
      </p:sp>
    </p:spTree>
    <p:extLst>
      <p:ext uri="{BB962C8B-B14F-4D97-AF65-F5344CB8AC3E}">
        <p14:creationId xmlns:p14="http://schemas.microsoft.com/office/powerpoint/2010/main" val="12662983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Placa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0546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7C382F-433A-1F2D-7FB1-5287F992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23" y="1005078"/>
            <a:ext cx="5574217" cy="39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66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Versões mais simples e focadas em quem está começando a desenvolver projetos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Placas com funcionalidades adicionais voltadas para projetos mais complexos.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Plataformas específicas para projetos de Internet das coisas.</a:t>
            </a:r>
          </a:p>
        </p:txBody>
      </p:sp>
    </p:spTree>
    <p:extLst>
      <p:ext uri="{BB962C8B-B14F-4D97-AF65-F5344CB8AC3E}">
        <p14:creationId xmlns:p14="http://schemas.microsoft.com/office/powerpoint/2010/main" val="11157948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Apenas um modelo dessa classe, voltado para o ensino de eletrônica e programação.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Plataformas com características específicas para o desenvolvimento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“tecnologias vestíveis”,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peças de roupa com eletrônica embutida.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Impressora 3D desenvolvida com Arduino.</a:t>
            </a:r>
          </a:p>
        </p:txBody>
      </p:sp>
    </p:spTree>
    <p:extLst>
      <p:ext uri="{BB962C8B-B14F-4D97-AF65-F5344CB8AC3E}">
        <p14:creationId xmlns:p14="http://schemas.microsoft.com/office/powerpoint/2010/main" val="7983787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1150</Words>
  <Application>Microsoft Office PowerPoint</Application>
  <PresentationFormat>Apresentação na tela (16:9)</PresentationFormat>
  <Paragraphs>140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03  Desenvolvimento de Aplicações - Plataforma Middleware para IOT em Python</vt:lpstr>
      <vt:lpstr>Plataforma Arduíno</vt:lpstr>
      <vt:lpstr>Aplicação na Plataforma Arduíno</vt:lpstr>
      <vt:lpstr>Razões na Plataforma Arduíno</vt:lpstr>
      <vt:lpstr>Plataforma Arduíno</vt:lpstr>
      <vt:lpstr>Placa Arduíno</vt:lpstr>
      <vt:lpstr>Plataforma Arduíno Prototipagem</vt:lpstr>
      <vt:lpstr>Plataforma Arduíno Prototipagem</vt:lpstr>
      <vt:lpstr>Plataforma Arduíno Prototipagem</vt:lpstr>
      <vt:lpstr>Características Placa Arduíno Uno</vt:lpstr>
      <vt:lpstr>Características Placa Arduíno Uno</vt:lpstr>
      <vt:lpstr>Software Placa Arduíno Uno R3</vt:lpstr>
      <vt:lpstr>Primeiro Programa Arduíno Uno R3</vt:lpstr>
      <vt:lpstr>Primeiro Programa Arduíno Uno R3</vt:lpstr>
      <vt:lpstr>Primeiro Programa Arduíno Uno R3</vt:lpstr>
      <vt:lpstr>Microcontroladores</vt:lpstr>
      <vt:lpstr>Plataforma Arduíno Tinkercad</vt:lpstr>
      <vt:lpstr>Plataforma Arduíno Tinkercad</vt:lpstr>
      <vt:lpstr>Plataforma Arduíno Tinkercad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759</cp:revision>
  <dcterms:created xsi:type="dcterms:W3CDTF">2020-03-17T20:12:34Z</dcterms:created>
  <dcterms:modified xsi:type="dcterms:W3CDTF">2023-03-20T20:49:14Z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