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350" r:id="rId4"/>
    <p:sldId id="358" r:id="rId5"/>
    <p:sldId id="353" r:id="rId6"/>
    <p:sldId id="347" r:id="rId7"/>
    <p:sldId id="351" r:id="rId8"/>
    <p:sldId id="349" r:id="rId9"/>
    <p:sldId id="354" r:id="rId10"/>
    <p:sldId id="355" r:id="rId11"/>
    <p:sldId id="356" r:id="rId12"/>
    <p:sldId id="357" r:id="rId13"/>
    <p:sldId id="352" r:id="rId14"/>
    <p:sldId id="360" r:id="rId15"/>
    <p:sldId id="361" r:id="rId16"/>
    <p:sldId id="359" r:id="rId17"/>
    <p:sldId id="363" r:id="rId18"/>
    <p:sldId id="364" r:id="rId19"/>
    <p:sldId id="362" r:id="rId20"/>
    <p:sldId id="365" r:id="rId21"/>
    <p:sldId id="348" r:id="rId22"/>
    <p:sldId id="367" r:id="rId23"/>
    <p:sldId id="366" r:id="rId24"/>
    <p:sldId id="333" r:id="rId25"/>
    <p:sldId id="323" r:id="rId26"/>
    <p:sldId id="345" r:id="rId27"/>
    <p:sldId id="369" r:id="rId28"/>
    <p:sldId id="368" r:id="rId29"/>
    <p:sldId id="337" r:id="rId30"/>
    <p:sldId id="309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53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77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90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366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135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271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2823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363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631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17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361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85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48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8617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29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836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26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11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45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5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25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47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im.mb.tu-dortmund.de/forschu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mas.folha.uol.com.br/inteligencia-artificial/os-limites-da-ia/superinteligencia-artificial-pode-levar-ao-fim-da-humanidade-entenda-riscos.s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ia40.ind.br/artigo/18130-simulacao-na-industria-4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c.br/bitstream/riufc/60805/1/2017_eve_mralbertin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y.com/pt_br/consulting/how-emerging-technologies-can-usher-in-the-dawn-of-pervasive-intelligence" TargetMode="External"/><Relationship Id="rId5" Type="http://schemas.openxmlformats.org/officeDocument/2006/relationships/hyperlink" Target="http://educa.fcc.org.br/scielo.php?pid=S2178-52012020000100124&amp;script=sci_arttext" TargetMode="External"/><Relationship Id="rId4" Type="http://schemas.openxmlformats.org/officeDocument/2006/relationships/hyperlink" Target="https://skyone.solutions/hub/tendencias-de-inovacao-na-industria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daindustria.com.br/industria-de-a-z/industria-4-0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g_JJ9fRGio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20-beginner-python-project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dy3nh1tn6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CodeWithTom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WNvxR8RFzBg" TargetMode="External"/><Relationship Id="rId5" Type="http://schemas.openxmlformats.org/officeDocument/2006/relationships/hyperlink" Target="https://youtu.be/jBzwzrDvZ18" TargetMode="External"/><Relationship Id="rId4" Type="http://schemas.openxmlformats.org/officeDocument/2006/relationships/hyperlink" Target="https://www.freecodecamp.org/news/backend-web-development-with-python-full-cours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Princípios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Modularidade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capacidade de se adaptar a mudanças abruptas no contexto e nas condições com rapidez e sem grandes impactos.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Orientação a serviços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operações específicas do produto podem ser compostas com base nas exigências específicas do cliente, aproximando a oferta de bens à de serviços personalizados.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https://iim.mb.tu-dortmund.de/forschung/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262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Tecnologias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Vapor, energia elétrica e eletrônica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foram cruciais nas três primeiras revoluções industriais.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falamos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máquinas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trabalham em rede por meio de tecnologias de informação e comunicação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nos chamados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produção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-físicos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(CPPS, no acrônimo em inglês).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meio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indústria 4.0 está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transformando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paisagem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manufatura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69575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Tecnologias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EDF393-ED8E-A959-A2D9-519295FB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38" y="1001659"/>
            <a:ext cx="4663250" cy="40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106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Vantagens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e dinâmica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 produtividade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Menores custos de produção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Sustentabilidade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Melhores condições de trabalho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Customização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Agilidade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Inovação e novos modelos de negócio </a:t>
            </a:r>
          </a:p>
        </p:txBody>
      </p:sp>
    </p:spTree>
    <p:extLst>
      <p:ext uri="{BB962C8B-B14F-4D97-AF65-F5344CB8AC3E}">
        <p14:creationId xmlns:p14="http://schemas.microsoft.com/office/powerpoint/2010/main" val="12255855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Dificuldades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 de conhecimento e skills internamente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Encontrar pessoas com expertise suficiente, sobre o que fazer e o que não fazer é uma das dificuldades mais comuns na transformação para a indústria 4.0.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em tecnologia apenas, não no valor para o negócio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olhar dos gestores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tecnológico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 e simples, mais do que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de negócio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1088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Dificuldades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 das iniciativas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Exige investimentos em novas tecnologias, o que torna suas iniciativas, mesmo locais, caras, assim como escalá-las.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(construir-medir-aprender),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Abordagem holística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de mundo e de homem integral, propondo-se a ter um olhar diferenciado sobre a realidade, e ampliando a visão que temos do mundo e nossa relação com ele, valorizando: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lado emocional, racional, corporal, nossa imaginação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39950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IA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soluções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inteligentes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utilizar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altos volumes de dados gerados por uma fábrica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tendências e padrões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podem ser usados para tornar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 de fabricação mais eficientes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reduzir seu consumo de energia.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seguir.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Limita (ANI) ...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geral (AGI) ...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Superinteligência (ASI)</a:t>
            </a:r>
          </a:p>
        </p:txBody>
      </p:sp>
    </p:spTree>
    <p:extLst>
      <p:ext uri="{BB962C8B-B14F-4D97-AF65-F5344CB8AC3E}">
        <p14:creationId xmlns:p14="http://schemas.microsoft.com/office/powerpoint/2010/main" val="42400486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IA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Limita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IA fraca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 uma grande quantidade de dados e realizam tarefas complexas, porém sempre focadas no objetivo para o qual foram programadas.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geral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Baseia-se na combinação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 volumes de dados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algoritmos inteligentes. Permitem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ler e interpretar padrões e informações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aprender automaticamente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609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IA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Superinteligência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denominação dada a um intelecto muito superior aos melhores cérebros humanos atuais em praticamente todas as áreas, incluindo criatividade científica, sabedoria geral e habilidade social.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Superinteligência artificial pode levar ao fim da humanidade? Apocalipse ocasionado pela 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https://temas.folha.uol.com.br/inteligencia-artificial/os-limites-da-ia/superinteligencia-artificial-pode-levar-ao-fim-da-humanidade-entenda-riscos.shtml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293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Tools Simulação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solução que reproduz com exatidão as condições reais da operação industrial, garantindo previsibilidade e fornecendo dados de forma segura e assertiva.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dados podem ser utilizados estrategicamente em todas as etapas da cadeia produtiva, incluindo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pós-produção.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https://www.industria40.ind.br/artigo/18130-simulacao-na-industria-40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870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Tecnologias Emergentes na Manipulação de Dados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Tools Simulação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reprodução virtual de processos e ambientes de desenvolvimento e manufatura fabril. Virtualizar o funcionamento das plantas e procedimentos industrias, exemplo: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 Simulator 17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Cars 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Railway Empire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Cities: Skylines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Building Simulator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X-Plane 11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Stardew Valley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 Truck Simulator 2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72261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0C0"/>
                </a:solidFill>
              </a:rPr>
              <a:t>Tecnologias Emergentes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05078"/>
            <a:ext cx="8865056" cy="39324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tecnologia emergente é aquela que não impacta apenas o mundo dos negócios, mas também toda a sociedade.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inovações que têm enorme potencial de modificar como interagimos com o mundo.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Cabe às empresas encontrar maneiras estratégicas de empregá-las para transformar a experiência do usuário, simplificar o dia a dia ou repensar processos onerosos e prejudiciais ao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4130797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0C0"/>
                </a:solidFill>
              </a:rPr>
              <a:t>Tecnologias Emergentes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05078"/>
            <a:ext cx="8865056" cy="393244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Learnig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–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Reality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 - Virtual Reality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– Realidade Mista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 – Todas as formas de realidade alterada</a:t>
            </a:r>
          </a:p>
        </p:txBody>
      </p:sp>
    </p:spTree>
    <p:extLst>
      <p:ext uri="{BB962C8B-B14F-4D97-AF65-F5344CB8AC3E}">
        <p14:creationId xmlns:p14="http://schemas.microsoft.com/office/powerpoint/2010/main" val="20671749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Tecnologias Emergentes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05078"/>
            <a:ext cx="8865056" cy="393244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Cleantechs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SmartCities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Wi-Fi 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Metaverso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Simulação em 3D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Prototipagem, Design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Sistemas autônomos</a:t>
            </a:r>
          </a:p>
        </p:txBody>
      </p:sp>
    </p:spTree>
    <p:extLst>
      <p:ext uri="{BB962C8B-B14F-4D97-AF65-F5344CB8AC3E}">
        <p14:creationId xmlns:p14="http://schemas.microsoft.com/office/powerpoint/2010/main" val="191459123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Inovações Tecnológicas na Indústria 4.0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https://repositorio.ufc.br/bitstream/riufc/60805/1/2017_eve_mralbertin.pdf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https://skyone.solutions/hub/tendencias-de-inovacao-na-industria/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Emergentes na Indústria 4.0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http://educa.fcc.org.br/scielo.php?pid=S2178-52012020000100124&amp;script=sci_arttext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  <a:hlinkClick r:id="rId6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https://www.ey.com/pt_br/consulting/how-emerging-technologies-can-usher-in-the-dawn-of-pervasive-intelligence</a:t>
            </a: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https://www.portaldaindustria.com.br/industria-de-a-z/industria-4-0/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Inovações Tecnológicas na Indústria 4.0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https://youtu.be/g_JJ9fRGioI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Praticar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Reproduzir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Python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Tokko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(Quick Response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Beginner Python Projects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https://www.freecodecamp.org/news/20-beginner-python-projects/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https://youtu.be/pdy3nh1tn6I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API Web Django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 Realtime Chat App With Django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https://www.youtube.com/c/CodeWithTomi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Web Development Full Course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https://www.freecodecamp.org/news/backend-web-development-with-python-full-course/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https://youtu.be/jBzwzrDvZ18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Python for Web Development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https://youtu.be/WNvxR8RFzBg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9258859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Praticar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Soluções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Freecodecamp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(Livre)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83039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FRANÇA, Gabriel Augusto et 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tecnologias emergentes nos processos de inspeção da produção no conceito de indústria 4.0. REGRASP-Revista para Graduandos/IFSP-Câmpus São Paulo, v. 4, n. 3, p. 50-66, 2019.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SACOMANO, José Benedito et 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Indústria 4.0. Editora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Blucher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ABREU, Cleyde Evangelista Maia et al</a:t>
            </a:r>
            <a:r>
              <a:rPr lang="pt-BR" sz="2000" dirty="0">
                <a:latin typeface="Calibri" panose="020F0502020204030204" pitchFamily="34" charset="0"/>
              </a:rPr>
              <a:t>. Indústria 4.0: Como as empresas estão utilizando a simulação para se preparar para o futuro. Revista de Ciências Exatas e Tecnologia, v. 12, n. 12, p. 49-53, 2017.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3B3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 objetivo</a:t>
            </a: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</a:p>
          <a:p>
            <a:pPr marL="0" indent="0" algn="just">
              <a:buNone/>
            </a:pPr>
            <a:endParaRPr lang="pt-BR" sz="2400" dirty="0">
              <a:solidFill>
                <a:srgbClr val="3B39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0" i="0" dirty="0">
              <a:solidFill>
                <a:srgbClr val="3B393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Tornar a </a:t>
            </a:r>
            <a:r>
              <a:rPr lang="pt-BR" sz="2400" b="1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manufatura</a:t>
            </a: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mais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rápida, eficiente e inteligente</a:t>
            </a: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por meio das </a:t>
            </a:r>
            <a:r>
              <a:rPr lang="pt-BR" sz="2400" b="1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tecnologias da informação</a:t>
            </a:r>
            <a:r>
              <a:rPr lang="pt-BR" sz="2400" b="0" i="0" dirty="0">
                <a:solidFill>
                  <a:srgbClr val="3B393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7959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Máquinas inteligentes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sistemas de armazenamento e instalações capazes de autonomamente trocar informações,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desencadeando ações e controlando umas às outras de maneira independente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Alçar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automação da manufatura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um nível maior de cooperação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máquinas e humanos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 envolve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e análise de dados, recomendações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tomada de decisão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maquínica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71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 Inteligentes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conceito que representa a automação industrial, integração de processos e a integração de diferentes tecnologias, com o objetivo de promover a digitalização das atividades industriais melhorando os processos e aumentando a produtividade, tais como: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-físicos</a:t>
            </a:r>
          </a:p>
        </p:txBody>
      </p:sp>
    </p:spTree>
    <p:extLst>
      <p:ext uri="{BB962C8B-B14F-4D97-AF65-F5344CB8AC3E}">
        <p14:creationId xmlns:p14="http://schemas.microsoft.com/office/powerpoint/2010/main" val="2037530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Movimentos/Impacto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Revolução Industrial – 2011 Alemanha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Competitividade)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Mecanização da Manufatura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1784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o homem passou a deixar de utilizar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de produção artesanais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começou a se importar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de produção por máquinas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 em Massa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1870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 fabricação de grandes quantidades de itens a baixo custo, utilizando mão de obra pouco qualificada, mantendo um certo padrão de qualidade.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uso da tecnologia para controlar e tornar autônoma a execução de tarefas, funções e mecanismos com objetivo de otimizar a cadeia produtiva.</a:t>
            </a: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 todas as ferramentas que entram no seu escopo, é fundida com o domínio industrial para: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 rapidez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Precisão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as máquinas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Tornando-as capazes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tomar decisões sozinha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interferência humana. </a:t>
            </a:r>
          </a:p>
        </p:txBody>
      </p:sp>
    </p:spTree>
    <p:extLst>
      <p:ext uri="{BB962C8B-B14F-4D97-AF65-F5344CB8AC3E}">
        <p14:creationId xmlns:p14="http://schemas.microsoft.com/office/powerpoint/2010/main" val="26058540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Princípios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Interoperabilidade ou conectividade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Trata-se da capacidade de garantir conexão, troca de informação e colaboração relevante tanto entre os sistemas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-físicos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si quanto entre eles e as pessoas.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Virtualização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-físico é capaz de monitorar processos físicos por meio da simulação e da criação de cópias de elementos reais alimentadas por dados obtidos por meio de sensores. 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virtude disso, a virtualização só é possível quando a interoperabilidade está garantida. </a:t>
            </a:r>
          </a:p>
        </p:txBody>
      </p:sp>
    </p:spTree>
    <p:extLst>
      <p:ext uri="{BB962C8B-B14F-4D97-AF65-F5344CB8AC3E}">
        <p14:creationId xmlns:p14="http://schemas.microsoft.com/office/powerpoint/2010/main" val="11937662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Princípios na Indústria 4.0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real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capacidade de trabalhar em tempo real, tomando decisões com base em novos achados ou predições.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Descentralização ou autonomia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capacidade de tomar decisões é distribuída e independente, não centralizada, aumentando a capacidade de resolver problemas assim que eles surgem, onde eles surgem. Com isso, o ambiente operacional garante flexibilidade.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466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1639</Words>
  <Application>Microsoft Office PowerPoint</Application>
  <PresentationFormat>Apresentação na tela (16:9)</PresentationFormat>
  <Paragraphs>211</Paragraphs>
  <Slides>30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Aplicação Cloud Indústria 40 Python</vt:lpstr>
      <vt:lpstr> Aula 08  Tecnologias Emergentes na Manipulação de Dados em Python</vt:lpstr>
      <vt:lpstr>Indústria 4.0</vt:lpstr>
      <vt:lpstr>Indústria 4.0</vt:lpstr>
      <vt:lpstr>Indústria 4.0</vt:lpstr>
      <vt:lpstr>Indústria 4.0</vt:lpstr>
      <vt:lpstr>Indústria 4.0</vt:lpstr>
      <vt:lpstr>Princípios na Indústria 4.0</vt:lpstr>
      <vt:lpstr>Princípios na Indústria 4.0</vt:lpstr>
      <vt:lpstr>Princípios na Indústria 4.0</vt:lpstr>
      <vt:lpstr>Tecnologias na Indústria 4.0</vt:lpstr>
      <vt:lpstr>Tecnologias na Indústria 4.0</vt:lpstr>
      <vt:lpstr>Vantagens na Indústria 4.0</vt:lpstr>
      <vt:lpstr>Dificuldades na Indústria 4.0</vt:lpstr>
      <vt:lpstr>Dificuldades na Indústria 4.0</vt:lpstr>
      <vt:lpstr>IA na Indústria 4.0</vt:lpstr>
      <vt:lpstr>IA na Indústria 4.0</vt:lpstr>
      <vt:lpstr>IA na Indústria 4.0</vt:lpstr>
      <vt:lpstr>Tools Simulação na Indústria 4.0</vt:lpstr>
      <vt:lpstr>Tools Simulação na Indústria 4.0</vt:lpstr>
      <vt:lpstr>Tecnologias Emergentes</vt:lpstr>
      <vt:lpstr>Tecnologias Emergentes</vt:lpstr>
      <vt:lpstr>Tecnologias Emergentes</vt:lpstr>
      <vt:lpstr>Leitura Específica</vt:lpstr>
      <vt:lpstr>Aprenda+</vt:lpstr>
      <vt:lpstr>Dinâmica/Atividades</vt:lpstr>
      <vt:lpstr>Dinâmica/Atividades API Web Django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788</cp:revision>
  <dcterms:created xsi:type="dcterms:W3CDTF">2020-03-17T20:12:34Z</dcterms:created>
  <dcterms:modified xsi:type="dcterms:W3CDTF">2023-05-09T13:31:35Z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