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62" r:id="rId4"/>
    <p:sldId id="364" r:id="rId5"/>
    <p:sldId id="346" r:id="rId6"/>
    <p:sldId id="361" r:id="rId7"/>
    <p:sldId id="363" r:id="rId8"/>
    <p:sldId id="365" r:id="rId9"/>
    <p:sldId id="366" r:id="rId10"/>
    <p:sldId id="367" r:id="rId11"/>
    <p:sldId id="373" r:id="rId12"/>
    <p:sldId id="368" r:id="rId13"/>
    <p:sldId id="369" r:id="rId14"/>
    <p:sldId id="370" r:id="rId15"/>
    <p:sldId id="371" r:id="rId16"/>
    <p:sldId id="372" r:id="rId17"/>
    <p:sldId id="333" r:id="rId18"/>
    <p:sldId id="323" r:id="rId19"/>
    <p:sldId id="36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06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710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3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90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8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344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347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82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57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4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44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87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50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39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6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odesh.com/blog/carreiras/python-para-data-science-a-linguagem-mais-utilizada-na-are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mc.com/blogs/python-big-data-analytics/" TargetMode="External"/><Relationship Id="rId4" Type="http://schemas.openxmlformats.org/officeDocument/2006/relationships/hyperlink" Target="https://plotly.com/python/histogram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Uw3DsDpQ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-uOLxNrNk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brasil.io/hom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tica.tech/o-pacote-numpy-python-para-machin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Modelagem/Algoritmo = (IA, se necessário) -  dividir a base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e X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Preparando a base de dados para o aprendizado da IA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Previsões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entidade['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   # IA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/decorar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, linhas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colunas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x = entidade[‘atributo 1’, ‘atributo 2’, ‘atributo 3’, ‘atributo 4’]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 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038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Modelagem/Algoritmo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4 - Continuação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Treino70/30 Teste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60/40; 80/20) 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100% treino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Treino e Teste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split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foi para treino;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prática não precisa para não fixar a base treino 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didático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657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um modelo, criar o modelo e treinar o modelo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Importar a 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neurais, regressão linear, arvore de decisão,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NeuralNetwork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a 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41110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Treinar a 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5 - Continuação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modelo_regressaolinear.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Resultado do modelo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40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Interpretação de Resultados - Escolher o Melhor Modelo R2 -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 100%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Escolher o melhor modelo, visualizar e fazer previsões (IA)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modelo_regressaolinear.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 regressão linear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 árvore de decisão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794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Previsões – Entidade comparativa dos valores Y e modelos 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entidade vazia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previsao_arvoredecisao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previsao_regressaolinear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Previsões - Plotando o gráfico comparativo dos valores Y e modelos 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 de linha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19446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Previsões - Nova Base de Dados para Fazer Previsões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a coluna 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entidade_nova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/california2.csv',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=‘;')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entidade_nova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Fazendo Previsões com base na aprendizagem do modelo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entidade_nova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8583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156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 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https://coodesh.com/blog/carreiras/python-para-data-science-a-linguagem-mais-utilizada-na-area/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Histogramas.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https://plotly.com/python/histograms/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for Big Data &amp; Analytics (Python is Perfect for Big Data)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https://www.bmc.com/blogs/python-big-data-analytics/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Using Python | Python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https://youtu.be/cUw3DsDpQCE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Python - Course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https://youtu.be/r-uOLxNrNk8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Selecionar um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fazer análises/previsões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Abertos (URL)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https://dados.gov.br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https://brasil.io/home/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969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2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SIEGEL,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Idaltchion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Fabricio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Linguagem Python e suas aplicações em ciência de dados.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MARTÍNEZ BLANCO,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Miquel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Performance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Trabalho de Conclusão de Curso.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Politècnica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Catalunya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</a:t>
            </a:r>
            <a:r>
              <a:rPr lang="pt-BR" b="1" dirty="0" err="1">
                <a:solidFill>
                  <a:srgbClr val="0070C0"/>
                </a:solidFill>
              </a:rPr>
              <a:t>numpy</a:t>
            </a:r>
            <a:r>
              <a:rPr lang="pt-BR" b="1" dirty="0">
                <a:solidFill>
                  <a:srgbClr val="0070C0"/>
                </a:solidFill>
              </a:rPr>
              <a:t> – Google </a:t>
            </a:r>
            <a:r>
              <a:rPr lang="pt-BR" b="1" dirty="0" err="1">
                <a:solidFill>
                  <a:srgbClr val="0070C0"/>
                </a:solidFill>
              </a:rPr>
              <a:t>Colab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biblioteca para a linguagem de programação Python, que suporta o processamento de grandes,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arranjos e matrizes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coleção de funções matemáticas de alto nível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operar sobre estas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dos principais pacotes da linguagem Python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https://didatica.tech/o-pacote-numpy-python-para-machine-learning/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3036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</a:t>
            </a:r>
            <a:r>
              <a:rPr lang="pt-BR" b="1" dirty="0" err="1">
                <a:solidFill>
                  <a:srgbClr val="0070C0"/>
                </a:solidFill>
              </a:rPr>
              <a:t>numpy</a:t>
            </a:r>
            <a:r>
              <a:rPr lang="pt-BR" b="1" dirty="0">
                <a:solidFill>
                  <a:srgbClr val="0070C0"/>
                </a:solidFill>
              </a:rPr>
              <a:t> – Google </a:t>
            </a:r>
            <a:r>
              <a:rPr lang="pt-BR" b="1" dirty="0" err="1">
                <a:solidFill>
                  <a:srgbClr val="0070C0"/>
                </a:solidFill>
              </a:rPr>
              <a:t>Colab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 +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.randn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[x for x in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))]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'-')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fill_between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195,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195),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='g', alpha=0.6)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Vosualização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Simples")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77529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4005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análises de dados utilizando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extraindo insights que auxiliam nas tomada de decisões dentro das organizações.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Bibliotecas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Google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https://jupyter.org/install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pydata.org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https://pandas.pydata.org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pypi.org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 criar gráficos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usar 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interessante instalar o pacote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92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1654"/>
            <a:ext cx="8865056" cy="3895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Entender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missão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)/área de domínio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de Dados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Tratamento/Limpeza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Exploratória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Correlação das Variáveis/Estatística Descritiva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Modelagem/Algoritmos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um modelo, IA, se necessário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Quem ela tem que prevê? Y(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 de Resultados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Análise/Tomar Decisões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Previsões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Estimativas/Futuro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89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911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ETL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/california.csv',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=‘;’)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enconding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=‘encode’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(entidade) # display só existe no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Ajuste de Dados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limpeza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(entidade.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#entidade.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-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-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85342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Análise Exploratória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display(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entidade.corr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#correlacao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entidade.corr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AI, fará outros cruzamentos entre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variávies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#display(correlacao)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correlacao2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entidade.corr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’]]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Filtrar por atributo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display(correlacao2[['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283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Continuação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 Gráfico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(correlacao2,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='Blues',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criar o gráfico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Exibir o Gráfico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99951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1542</Words>
  <Application>Microsoft Office PowerPoint</Application>
  <PresentationFormat>Apresentação na tela (16:9)</PresentationFormat>
  <Paragraphs>169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11  Integração Cloud com Big Data Parte 2</vt:lpstr>
      <vt:lpstr>Python com numpy – Google Colab</vt:lpstr>
      <vt:lpstr>Python com numpy – Google Colab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859</cp:revision>
  <dcterms:created xsi:type="dcterms:W3CDTF">2020-03-17T20:12:34Z</dcterms:created>
  <dcterms:modified xsi:type="dcterms:W3CDTF">2023-05-29T19:39:49Z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