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83" r:id="rId2"/>
    <p:sldId id="291" r:id="rId3"/>
    <p:sldId id="340" r:id="rId4"/>
    <p:sldId id="382" r:id="rId5"/>
    <p:sldId id="372" r:id="rId6"/>
    <p:sldId id="373" r:id="rId7"/>
    <p:sldId id="380" r:id="rId8"/>
    <p:sldId id="369" r:id="rId9"/>
    <p:sldId id="364" r:id="rId10"/>
    <p:sldId id="374" r:id="rId11"/>
    <p:sldId id="381" r:id="rId12"/>
    <p:sldId id="378" r:id="rId13"/>
    <p:sldId id="376" r:id="rId14"/>
    <p:sldId id="379" r:id="rId15"/>
    <p:sldId id="375" r:id="rId16"/>
    <p:sldId id="333" r:id="rId17"/>
    <p:sldId id="323" r:id="rId18"/>
    <p:sldId id="334" r:id="rId19"/>
    <p:sldId id="337" r:id="rId20"/>
    <p:sldId id="38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0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0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7" Type="http://schemas.openxmlformats.org/officeDocument/2006/relationships/hyperlink" Target="https://pypi.org/project/pyFirmata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programiz.com/" TargetMode="External"/><Relationship Id="rId4" Type="http://schemas.openxmlformats.org/officeDocument/2006/relationships/hyperlink" Target="https://www.online-pyth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(Teams)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Elaborar um QUIZ com 05 (cinco) perguntas/respostas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 Prática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2878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Arduino, Lógica de prototipagem e no software de programação.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Prototipagem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soluções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de se aprender e Comunidade forte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https://www.online-python.com/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(aprendizado de várias linguagens de programação)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Sublime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Jupiter Notebook, IDLE.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/pyFirmata2/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916664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(mais conhecido e utilizado)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(menor Arduino)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 (possui mais portas)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SMB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soldado na placa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95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UNO,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Alimentação(9v a 16v) e comunicação (USB) com o computador e o software;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Oscilador (frequência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timer);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 (sensor, leds, luzes,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portas digitais, portas analógicas.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Diretivas e Bibliotecas</a:t>
            </a: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repetição das instruções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Repetição: For;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case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Digitais: OUTPUT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Digitais: INPUT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componentes, sensores, sinais,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Analógicas: A0 a A5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012964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1490</Words>
  <Application>Microsoft Office PowerPoint</Application>
  <PresentationFormat>Apresentação na tela (16:9)</PresentationFormat>
  <Paragraphs>229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04  Arduino – Plataforma Tinkercad  Prática IoT Python</vt:lpstr>
      <vt:lpstr>Plataforma Arduino</vt:lpstr>
      <vt:lpstr>Arduino Python</vt:lpstr>
      <vt:lpstr>Plataforma Arduino Tinkercad</vt:lpstr>
      <vt:lpstr>Plataforma Arduino Tinkercad</vt:lpstr>
      <vt:lpstr>Plataforma Arduino Tinkercad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937</cp:revision>
  <dcterms:created xsi:type="dcterms:W3CDTF">2020-03-17T20:12:34Z</dcterms:created>
  <dcterms:modified xsi:type="dcterms:W3CDTF">2023-03-27T15:08:16Z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