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6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151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05  Desenvolvimento de Aplicações – Plataforma Middleware para IoT em Python</vt:lpstr>
      <vt:lpstr>Aplicação na Plataforma NODEMCU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725</cp:revision>
  <dcterms:created xsi:type="dcterms:W3CDTF">2020-03-17T20:12:34Z</dcterms:created>
  <dcterms:modified xsi:type="dcterms:W3CDTF">2023-03-27T15:08:38Z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