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47" r:id="rId4"/>
    <p:sldId id="333" r:id="rId5"/>
    <p:sldId id="323" r:id="rId6"/>
    <p:sldId id="345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89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Desenvolvimento de Aplicações – Plataforma Middleware para </a:t>
            </a:r>
            <a:r>
              <a:rPr lang="pt-BR" sz="3600" b="1" dirty="0" err="1">
                <a:solidFill>
                  <a:schemeClr val="bg1"/>
                </a:solidFill>
              </a:rPr>
              <a:t>IoT</a:t>
            </a:r>
            <a:r>
              <a:rPr lang="pt-BR" sz="3600" b="1" dirty="0">
                <a:solidFill>
                  <a:schemeClr val="bg1"/>
                </a:solidFill>
              </a:rPr>
              <a:t>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Aplicação na Plataforma </a:t>
            </a:r>
            <a:r>
              <a:rPr lang="pt-BR" b="1" dirty="0" err="1">
                <a:solidFill>
                  <a:srgbClr val="0070C0"/>
                </a:solidFill>
              </a:rPr>
              <a:t>Rasperry</a:t>
            </a:r>
            <a:r>
              <a:rPr lang="pt-BR" b="1" dirty="0">
                <a:solidFill>
                  <a:srgbClr val="0070C0"/>
                </a:solidFill>
              </a:rPr>
              <a:t> PI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247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152</Words>
  <Application>Microsoft Office PowerPoint</Application>
  <PresentationFormat>Apresentação na tela (16:9)</PresentationFormat>
  <Paragraphs>30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Aplicação Cloud Indústria 40 Python</vt:lpstr>
      <vt:lpstr> Aula 06  Desenvolvimento de Aplicações – Plataforma Middleware para IoT em Python</vt:lpstr>
      <vt:lpstr>Aplicação na Plataforma Rasperry PI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724</cp:revision>
  <dcterms:created xsi:type="dcterms:W3CDTF">2020-03-17T20:12:34Z</dcterms:created>
  <dcterms:modified xsi:type="dcterms:W3CDTF">2023-03-27T15:08:53Z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