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47" r:id="rId4"/>
    <p:sldId id="333" r:id="rId5"/>
    <p:sldId id="323" r:id="rId6"/>
    <p:sldId id="345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28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1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Outras Soluções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Outras Soluções em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dirty="0"/>
              <a:t>ETAPAS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247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Desenv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 Plataformas de Middleware Para IOT em Python.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2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Aplicação Cloud Indústria 40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145</Words>
  <Application>Microsoft Office PowerPoint</Application>
  <PresentationFormat>Apresentação na tela (16:9)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Aplicação Cloud Indústria 40 Python</vt:lpstr>
      <vt:lpstr> Aula 07  Outras Soluções em Python</vt:lpstr>
      <vt:lpstr>Outras Soluções em Python</vt:lpstr>
      <vt:lpstr>Leitura Específica</vt:lpstr>
      <vt:lpstr>Aprenda+</vt:lpstr>
      <vt:lpstr>Dinâmica/Atividades</vt:lpstr>
      <vt:lpstr>Referências Bibliográficas</vt:lpstr>
      <vt:lpstr>Aplicação Cloud Indústria 40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724</cp:revision>
  <dcterms:created xsi:type="dcterms:W3CDTF">2020-03-17T20:12:34Z</dcterms:created>
  <dcterms:modified xsi:type="dcterms:W3CDTF">2023-03-27T15:09:13Z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