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Tecnologias Emergentes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0C0"/>
                </a:solidFill>
              </a:rPr>
              <a:t>Tecnologias Emergentes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143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08  Tecnologias Emergentes em Python</vt:lpstr>
      <vt:lpstr>Tecnologias Emergentes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723</cp:revision>
  <dcterms:created xsi:type="dcterms:W3CDTF">2020-03-17T20:12:34Z</dcterms:created>
  <dcterms:modified xsi:type="dcterms:W3CDTF">2023-03-27T15:10:36Z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