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7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Integração Cloud </a:t>
            </a:r>
            <a:r>
              <a:rPr lang="pt-BR" sz="3600" b="1">
                <a:solidFill>
                  <a:schemeClr val="bg1"/>
                </a:solidFill>
              </a:rPr>
              <a:t>IoT</a:t>
            </a:r>
            <a:r>
              <a:rPr lang="pt-BR" sz="3600" b="1" dirty="0">
                <a:solidFill>
                  <a:schemeClr val="bg1"/>
                </a:solidFill>
              </a:rPr>
              <a:t> Características Relevantes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Cloud </a:t>
            </a:r>
            <a:r>
              <a:rPr lang="pt-BR" b="1" dirty="0" err="1">
                <a:solidFill>
                  <a:srgbClr val="0070C0"/>
                </a:solidFill>
              </a:rPr>
              <a:t>IoT</a:t>
            </a:r>
            <a:r>
              <a:rPr lang="pt-BR" b="1" dirty="0">
                <a:solidFill>
                  <a:srgbClr val="0070C0"/>
                </a:solidFill>
              </a:rPr>
              <a:t> – Características Relevantes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Integração Cloud </a:t>
            </a:r>
            <a:r>
              <a:rPr lang="pt-BR" sz="1400" dirty="0" err="1"/>
              <a:t>IoT</a:t>
            </a:r>
            <a:r>
              <a:rPr lang="pt-BR" sz="1400" dirty="0"/>
              <a:t> Características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150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09  Integração Cloud IoT Características Relevantes</vt:lpstr>
      <vt:lpstr>Cloud IoT – Características Relevantes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723</cp:revision>
  <dcterms:created xsi:type="dcterms:W3CDTF">2020-03-17T20:12:34Z</dcterms:created>
  <dcterms:modified xsi:type="dcterms:W3CDTF">2023-03-27T15:11:01Z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