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com Big Data Parte 1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Big Data Parte 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148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10  Integração Cloud com Big Data Parte 1</vt:lpstr>
      <vt:lpstr>Big Data Parte 1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724</cp:revision>
  <dcterms:created xsi:type="dcterms:W3CDTF">2020-03-17T20:12:34Z</dcterms:created>
  <dcterms:modified xsi:type="dcterms:W3CDTF">2023-03-27T15:11:36Z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