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47" r:id="rId4"/>
    <p:sldId id="349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48" r:id="rId13"/>
    <p:sldId id="350" r:id="rId14"/>
    <p:sldId id="351" r:id="rId15"/>
    <p:sldId id="355" r:id="rId16"/>
    <p:sldId id="352" r:id="rId17"/>
    <p:sldId id="353" r:id="rId18"/>
    <p:sldId id="354" r:id="rId19"/>
    <p:sldId id="356" r:id="rId20"/>
    <p:sldId id="357" r:id="rId21"/>
    <p:sldId id="366" r:id="rId22"/>
    <p:sldId id="333" r:id="rId23"/>
    <p:sldId id="323" r:id="rId24"/>
    <p:sldId id="345" r:id="rId25"/>
    <p:sldId id="337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54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48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0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49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3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08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191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998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00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86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155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55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14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84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77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119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72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io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aws.amazon.com/pt/iot/https:/docs.aws.amazon.com/pt_br/iot/latest/developerguide/connect-to-io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isionreport.com.br/mercado/5g-iot-e-ot-desafiam-o-profissional-brasileiro-de-ti-a-se-reinventar-em-2022/#.ZFpzSnbMLI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letime.com.br/19/10/2022/embratel-ve-parcerias-e-integracao-com-5g-como-o-futuro-de-produtos-corporativo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deloitte.com/content/dam/Deloitte/global/Documents/Risk/gx-deloitte-managing-the-successful-convergence-of-it-and-ot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letime.com.br/28/04/2023/a-virada-de-chave-representada-pelas-redes-privativas-de-5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DRb0kiJ7y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xpeducacao.com.br/cloud-computing/" TargetMode="External"/><Relationship Id="rId5" Type="http://schemas.openxmlformats.org/officeDocument/2006/relationships/hyperlink" Target="https://youtu.be/FpT4XoqVBbE" TargetMode="External"/><Relationship Id="rId4" Type="http://schemas.openxmlformats.org/officeDocument/2006/relationships/hyperlink" Target="https://www.abovenet.com.br/index.php/solucoes-1/monitoramento-e-interoperabilidade/ioticity-m2m-iot-cloud-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60f78466d39a67001f78953a/iot-cloud-comput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eo9i6B4XHjc" TargetMode="External"/><Relationship Id="rId4" Type="http://schemas.openxmlformats.org/officeDocument/2006/relationships/hyperlink" Target="https://www.surveymonkey.com/r/D78ZYG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soft.com/SimpleIoTSimulator.html?gclid=CjwKCAjw3ueiBhBmEiwA4BhspBMZ7OIyqMAjqQCFmNxWjYrttAomFtard9wRgFrmU5BNxq_NTZ5gBhoCwqAQAvD_Bw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B5DDD4-D0EE-648C-3FDD-EB6CB2E20234}"/>
              </a:ext>
            </a:extLst>
          </p:cNvPr>
          <p:cNvSpPr txBox="1"/>
          <p:nvPr/>
        </p:nvSpPr>
        <p:spPr>
          <a:xfrm>
            <a:off x="2286000" y="1695349"/>
            <a:ext cx="4572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O contrário também é válido: a cloud </a:t>
            </a:r>
            <a:r>
              <a:rPr lang="pt-B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computing</a:t>
            </a:r>
            <a:r>
              <a:rPr lang="pt-B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suporta e torna a </a:t>
            </a:r>
            <a:r>
              <a:rPr lang="pt-B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IoT</a:t>
            </a:r>
            <a:r>
              <a:rPr lang="pt-B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realmente efetiva — fornece a capacidade de utilizar os recursos de computação e armazenamento sob demanda, de forma flexível e com a mobilidade necessária.</a:t>
            </a:r>
            <a:endParaRPr lang="pt-BR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GCP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21211C-3458-F3E6-42F3-2622DA76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60" y="940360"/>
            <a:ext cx="4576830" cy="41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04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AWS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2570"/>
            <a:ext cx="8865056" cy="399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https://aws.amazon.com/pt/iot/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https://aws.amazon.com/pt/iot/https://docs.aws.amazon.com/pt_br/iot/latest/developerguide/connect-to-iot.html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8EDA9B-5A69-5B2F-F02A-2226F8BF7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687" y="942570"/>
            <a:ext cx="5749814" cy="335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172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Impactos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nas Empresa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visibilidade em todo o processo de atendimento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permitindo que os varejistas acompanhem os pedidos desde o momento em que são realizados até chegarem aos consumidores;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Fabricantes de bens duráveis podem aproveitar a conectividade para estabelecer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 de longo prazo com os consumidores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oferecendo serviços auxiliares, como manutenção preditiva e análise de desempenho;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dados a partir dos quais os profissionais de marketing podem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sobre o comportamento do consumidor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levando a websites mais intuitivos e personalizados para o consumidor individual;</a:t>
            </a:r>
          </a:p>
        </p:txBody>
      </p:sp>
    </p:spTree>
    <p:extLst>
      <p:ext uri="{BB962C8B-B14F-4D97-AF65-F5344CB8AC3E}">
        <p14:creationId xmlns:p14="http://schemas.microsoft.com/office/powerpoint/2010/main" val="42402668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Impactos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nas Empresa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 engajamento com o cliente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inclui comunicação e recomendações personalizados a partir do uso de dispositivos conectados;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Melhoria no poder analítico dos negócios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podem captar dados e gerar insights a partir da percepção de padrões;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Facilidades para a inovação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a alta conectividade permite combinações que podem gerar valor em processos, produtos e serviços.</a:t>
            </a:r>
          </a:p>
        </p:txBody>
      </p:sp>
    </p:spTree>
    <p:extLst>
      <p:ext uri="{BB962C8B-B14F-4D97-AF65-F5344CB8AC3E}">
        <p14:creationId xmlns:p14="http://schemas.microsoft.com/office/powerpoint/2010/main" val="3963678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Relação da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com Cloud Computer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efetiva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fornece a capacidade de utilizar os recursos de computação e armazenamento sob demanda, de forma flexível e com a mobilidade necessária.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 que você tem um conjunto de mil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sua fábrica. Eles conseguem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medir vários tipos de dados,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emissão de poluentes até a detecção de intrusão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(os sensores são as “coisas”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dados gerados pelos sensores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poder computacional necessário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armazenar, processar e analisar essas informações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000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Relação da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com Cloud Computer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Normalmente, é composto por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de circuito com sensores anexados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usa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para se conectar à Internet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sensor de pressão em uma bomba de óleo remota.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 de temperatura e umidade em uma unidade de ar-condicionado.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acelerômetro em um elevador.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 de presença em uma sala.</a:t>
            </a:r>
          </a:p>
        </p:txBody>
      </p:sp>
    </p:spTree>
    <p:extLst>
      <p:ext uri="{BB962C8B-B14F-4D97-AF65-F5344CB8AC3E}">
        <p14:creationId xmlns:p14="http://schemas.microsoft.com/office/powerpoint/2010/main" val="21094789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Relação da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com Cloud Computer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uma estrutura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dados coletados por meio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armazenados e processados em grandes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datacenters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 a capacidade, além da flexibilidade e da mobilidade necessárias, é de responsabilidade de empresas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provedores de cloud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totalmente dedicadas a isso — o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 custos, agrega segurança da informação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confiabilidade, disponibilidade e integridade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entre outros benefícios.</a:t>
            </a:r>
          </a:p>
        </p:txBody>
      </p:sp>
    </p:spTree>
    <p:extLst>
      <p:ext uri="{BB962C8B-B14F-4D97-AF65-F5344CB8AC3E}">
        <p14:creationId xmlns:p14="http://schemas.microsoft.com/office/powerpoint/2010/main" val="31874297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Relação da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com Cloud Computer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Google Cloud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prever automaticamente quando o equipamento precisa de manutenção e otimizar o desempenho em tempo real, além de prever o tempo de inatividade, detectar anomalias e rastrear o status, o estado e o local dos dispositivos.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Internet das Coisas (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Azure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serviços de nuvem, componentes de borda 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gerenciados pela Microsoft que permitem conectar, monitorar e controlar seus ativos de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escala.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oferece serviços e soluções de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conectar e gerenciar bilhões de dispositivos. Coleta, armazena e analisa dados de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industriais, de consumo, comerciais e automotivas.</a:t>
            </a:r>
          </a:p>
        </p:txBody>
      </p:sp>
    </p:spTree>
    <p:extLst>
      <p:ext uri="{BB962C8B-B14F-4D97-AF65-F5344CB8AC3E}">
        <p14:creationId xmlns:p14="http://schemas.microsoft.com/office/powerpoint/2010/main" val="12420992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Relação da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com Cloud Computer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Datadog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Azure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nos sistemas operacionais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arquiteturas de hardware, pode-se obter mais de 100 métricas de integridade de dispositivo prontas para uso para CPU, memória, disco, E/S de rede,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4EDE5C-8A94-D556-2273-E51910FD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7" y="2004630"/>
            <a:ext cx="7119139" cy="30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26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Soluções em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para o Negócio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Manufatura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Melhorar a qualidade dos produtos ou ter maior compreensão da cadeia de suprimentos, garantindo um fluxo contínuo de dados para otimizar os processos de fabricação.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Varejo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Aumentar a eficiência operacional por meio do uso de dados em tempo real, operação da loja em tempo real.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de Utilidade Pública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Conecte e controle turbinas hidrelétricas, usinas eólicas, hidrômetros, redes, etc. Estabelecendo um fluxo contínuo de dados em tempo real com a plataforma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962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>
                <a:solidFill>
                  <a:schemeClr val="bg1"/>
                </a:solidFill>
              </a:rPr>
              <a:t> e Características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Soluções em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para o Negócio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Provedores de Serviços Telecom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Apoiar a expansão do portifólio de serviços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acrescentar fluxos de receitas de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transformar os processos internos.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 e Logística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Proteger a carga, otimizar o uso da frota, oferecer serviços em escala e aumentar a segurança do motorista. Cadeia de suprimentos conectada.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Assistência Médica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Elevar a qualidade dos cuidados com o paciente e simplificar a prestação do atendimento</a:t>
            </a:r>
          </a:p>
        </p:txBody>
      </p:sp>
    </p:spTree>
    <p:extLst>
      <p:ext uri="{BB962C8B-B14F-4D97-AF65-F5344CB8AC3E}">
        <p14:creationId xmlns:p14="http://schemas.microsoft.com/office/powerpoint/2010/main" val="2366447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Profissionais de TI /5G e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5G,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OT desafiam o profissional brasileiro de TI a se reinventar em 2022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https://www.decisionreport.com.br/mercado/5g-iot-e-ot-desafiam-o-profissional-brasileiro-de-ti-a-se-reinventar-em-2022/#.ZFpzSnbMLIU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Embratel vê parcerias e integração com 5G como o futuro de produtos corporativos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https://teletime.com.br/19/10/2022/embratel-ve-parcerias-e-integracao-com-5g-como-o-futuro-de-produtos-corporativos/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742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successful convergence of IT and 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https://www2.deloitte.com/content/dam/Deloitte/global/Documents/Risk/gx-deloitte-managing-the-successful-convergence-of-it-and-ot.pdf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virada de chave representada pelas redes privativas de 5G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https://teletime.com.br/28/04/2023/a-virada-de-chave-representada-pelas-redes-privativas-de-5g/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3919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Industrial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Telemedição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Bridgemeter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https://youtu.be/_DRb0kiJ7y4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https://www.abovenet.com.br/index.php/solucoes-1/monitoramento-e-interoperabilidade/ioticity-m2m-iot-cloud-2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Internet das Coisas está transformando negócios globais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https://youtu.be/FpT4XoqVBbE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https://blog.xpeducacao.com.br/cloud-computing/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https://quizizz.com/admin/quiz/60f78466d39a67001f78953a/iot-cloud-computing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https://www.surveymonkey.com/r/D78ZYG5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(não precisa informa o e-mail)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Python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https://youtu.be/eo9i6B4XHjc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COLOMBO,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Jamires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Fátima; DE LUCCA FILHO, João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DAS COISAS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INDÚSTRIA 4.0: revolucionando o mundo dos negócios. Revista Interface Tecnológica, v. 15, n. 2, p. 72-85,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PELOZO, Amanda Lopes; OLIVERO,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Cainan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Estudo sobre a integração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cloud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ambientes residenciais. 2020.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MODESTO, Wanderson et 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Sg2iot-uma arquitetura para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integracao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dispositivos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eletricos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inteligentes de abordagem legada em sistemas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baseados na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In: Anais do XIII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Simposio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Brasileiro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Computacao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Pervasiva. SBC, 2021. p. 31-40.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empresa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define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“a rede de objetos físicos que contém tecnologia incorporada para comunicar e sentir ou interagir com seus estados internos e/ou com o ambiente externo”.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uma escala mais ampla, com a conexão extrema, poderemos chegar às tão desejadas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cidades inteligentes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que podem reduzir desperdícios, organizar o trânsito e melhorar a eficiência do uso de combustíveis.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Basicamente, eles usam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vários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“coisas”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podem, por exemplo, usar nossos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de entrada para a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conectar-se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alguma outra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 de hardware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nossas casas, que atue como um hub,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conectar-se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diretamente por meio do nosso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conectados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costumam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para servidores de computação em nuvem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onde são agregados e analisados.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podemos acessar os resultados por meio de aplicativos ou navegadores em nossos dispositivos móveis.</a:t>
            </a:r>
          </a:p>
        </p:txBody>
      </p:sp>
    </p:spTree>
    <p:extLst>
      <p:ext uri="{BB962C8B-B14F-4D97-AF65-F5344CB8AC3E}">
        <p14:creationId xmlns:p14="http://schemas.microsoft.com/office/powerpoint/2010/main" val="35639847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muitas vezes chamados de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inteligentes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conectados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comunicam dois tipos de dados: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telemetria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Telemetria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de 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medições sobre o 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enviados dos dispositivos para a nuvem. Os dados de telemetria enviados de um dispositivo para a nuvem são chamados de dados de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telemetria do dispositivo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0208945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usar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de 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provedores Cloud para analisar os dados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telemetria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do Dispositivo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arbitrário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definido pelo usuário que descreve o status atual do dispositivo.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de estado do dispositivo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estruturados ou não e fluem apenas do dispositivo para a nuvem.</a:t>
            </a:r>
          </a:p>
        </p:txBody>
      </p:sp>
    </p:spTree>
    <p:extLst>
      <p:ext uri="{BB962C8B-B14F-4D97-AF65-F5344CB8AC3E}">
        <p14:creationId xmlns:p14="http://schemas.microsoft.com/office/powerpoint/2010/main" val="10970625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dispositivos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serviço que você usa para monitorar a integridade e a atividade do dispositivo,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atualizar as configurações e gerenciar as credenciais e a autenticação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mensagens de publicação/inscrição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padrão do setor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https://www.simplesoft.com/SimpleIoTSimulator.html?gclid=CjwKCAjw3ueiBhBmEiwA4BhspBMZ7OIyqMAjqQCFmNxWjYrttAomFtard9wRgFrmU5BNxq_NTZ5gBhoCwqAQAvD_BwE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7211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principais componentes do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 são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pontes de 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registra dispositivos no serviço para que você possa monitorá-los e configurá-los.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pontes de 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e 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são usadas pelos dispositivos para a conexão com o provedor cloud.</a:t>
            </a:r>
          </a:p>
        </p:txBody>
      </p:sp>
    </p:spTree>
    <p:extLst>
      <p:ext uri="{BB962C8B-B14F-4D97-AF65-F5344CB8AC3E}">
        <p14:creationId xmlns:p14="http://schemas.microsoft.com/office/powerpoint/2010/main" val="19778701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Integração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GCP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29578A-6EC7-52ED-A9ED-DD38A3C9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0" y="1006964"/>
            <a:ext cx="6958284" cy="40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4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1770</Words>
  <Application>Microsoft Office PowerPoint</Application>
  <PresentationFormat>Apresentação na tela (16:9)</PresentationFormat>
  <Paragraphs>163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Georgia</vt:lpstr>
      <vt:lpstr>Times New Roman</vt:lpstr>
      <vt:lpstr>Wingdings</vt:lpstr>
      <vt:lpstr>Office Theme</vt:lpstr>
      <vt:lpstr>Aplicação Cloud Indústria 40 Python</vt:lpstr>
      <vt:lpstr> Aula 09  Integração Cloud IoT e Características</vt:lpstr>
      <vt:lpstr>Integração Cloud IoT – Características</vt:lpstr>
      <vt:lpstr>Integração Cloud IoT – Características</vt:lpstr>
      <vt:lpstr>Integração Cloud IoT – Características</vt:lpstr>
      <vt:lpstr>Integração Cloud IoT – Características</vt:lpstr>
      <vt:lpstr>Integração Cloud IoT – Características</vt:lpstr>
      <vt:lpstr>Integração Cloud IoT – Características</vt:lpstr>
      <vt:lpstr>Integração Cloud IoT – GCP</vt:lpstr>
      <vt:lpstr>Integração Cloud IoT – GCP</vt:lpstr>
      <vt:lpstr>Integração Cloud IoT – AWS</vt:lpstr>
      <vt:lpstr>Impactos Cloud IoT nas Empresa</vt:lpstr>
      <vt:lpstr>Impactos Cloud IoT nas Empresa</vt:lpstr>
      <vt:lpstr>Relação da IoT com Cloud Computer</vt:lpstr>
      <vt:lpstr>Relação da IoT com Cloud Computer</vt:lpstr>
      <vt:lpstr>Relação da IoT com Cloud Computer</vt:lpstr>
      <vt:lpstr>Relação da IoT com Cloud Computer</vt:lpstr>
      <vt:lpstr>Relação da IoT com Cloud Computer</vt:lpstr>
      <vt:lpstr>Soluções em IoT para o Negócio</vt:lpstr>
      <vt:lpstr>Soluções em IoT para o Negócio</vt:lpstr>
      <vt:lpstr>Profissionais de TI /5G e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772</cp:revision>
  <dcterms:created xsi:type="dcterms:W3CDTF">2020-03-17T20:12:34Z</dcterms:created>
  <dcterms:modified xsi:type="dcterms:W3CDTF">2023-05-09T18:23:48Z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