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46" r:id="rId4"/>
    <p:sldId id="347" r:id="rId5"/>
    <p:sldId id="349" r:id="rId6"/>
    <p:sldId id="350" r:id="rId7"/>
    <p:sldId id="348" r:id="rId8"/>
    <p:sldId id="331" r:id="rId9"/>
    <p:sldId id="351" r:id="rId10"/>
    <p:sldId id="355" r:id="rId11"/>
    <p:sldId id="352" r:id="rId12"/>
    <p:sldId id="354" r:id="rId13"/>
    <p:sldId id="353" r:id="rId14"/>
    <p:sldId id="356" r:id="rId15"/>
    <p:sldId id="357" r:id="rId16"/>
    <p:sldId id="358" r:id="rId17"/>
    <p:sldId id="359" r:id="rId18"/>
    <p:sldId id="333" r:id="rId19"/>
    <p:sldId id="323" r:id="rId20"/>
    <p:sldId id="345" r:id="rId21"/>
    <p:sldId id="360" r:id="rId22"/>
    <p:sldId id="361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86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76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32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86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02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89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11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490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34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9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62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44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2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7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08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8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ig-data-hadoop-training-certification-bangal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sights.stackoverflow.com/survey/2021#most-popular-technologies-languag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sacademy.com.br/5-pacotes-python-que-todo-cientista-de-dados-deve-conhec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dsacademy.com.br/top-25-bibliotecas-python-para-data_scienc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odesh.com/blog/carreiras/python-para-data-science-a-linguagem-mais-utilizada-na-are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mc.com/blogs/python-big-data-analytic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Uw3DsDpQ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-uOLxNrNk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setorial.com.br/blog/229-170-projetos-de-data-science-e-machine-learning-com-python-resolvidos-e-explicado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microsoft-azure-data-engineering-certification-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Por que?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preditivo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matemática, algoritmo,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pode ser aplicada a uma grande quantidade de dados variados.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ideia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evidenciar padrões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capazes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apontar as próximas tendências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como se fosse possível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prever com eficiência o futuro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forma matemática,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 e estatística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de código aberto, alto nível, dinâmica, multiplataforma, modular, OO e usa um modelo baseado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685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Vantagens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mais próxima da “visão” humana do que da máquina, tem muitas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nativas e de terceiros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possui ampla aplicação em áreas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(Inteligência Artificial),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pode ser utilizada não apenas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de tecnologia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biólogos, professores e pesquisadores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detalhe a ser observado é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cientistas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utilizam muito uma ferramenta chamada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é muito útil por passar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respostas imediatas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cientista.</a:t>
            </a:r>
          </a:p>
        </p:txBody>
      </p:sp>
    </p:spTree>
    <p:extLst>
      <p:ext uri="{BB962C8B-B14F-4D97-AF65-F5344CB8AC3E}">
        <p14:creationId xmlns:p14="http://schemas.microsoft.com/office/powerpoint/2010/main" val="37092695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Veredito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melhor escolha para usar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https://www.edureka.co/big-data-hadoop-training-certification-bangalore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mais adequado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complexos e de grande escala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melhor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dados, computação científica e aprendizado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estrutura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escrita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no entanto, os programas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linguagem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https://insights.stackoverflow.com/survey/2021#most-popular-technologies-language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7578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Ecossistema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baseado em Python de software de código aberto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matemática, ciências e engenharia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 N-dimensional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 N-dimensional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Compreensive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Enhanced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2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Empregabilidade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Hoje em dia,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de vagas é alto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bem como os salários pagos pelas empresas.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levantados junto ao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(sobre vagas abertas) e ao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Glassdoor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(sobre as faixas salariais) a respeito da categoria.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R$ 6.142,00 e média de 3.613 vagas, sendo 1.087 remotas.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R$ 7.210,00 e média de 2.976 vagas, sendo 890 remotas;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R$ 7.601,00 e média de 2.709 vagas, sendo 946 remotas;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350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Cursos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Datacamp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FreeCodeCamp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Wagon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7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Cursos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Platzi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Sirus.Education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Escola de Tecnologia, Experiência e Futuro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90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Outros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Pacotes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Computacionais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https://blog.dsacademy.com.br/5-pacotes-python-que-todo-cientista-de-dados-deve-conhecer/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https://blog.dsacademy.com.br/top-25-bibliotecas-python-para-data_science/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692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https://coodesh.com/blog/carreiras/python-para-data-science-a-linguagem-mais-utilizada-na-area/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Big Data &amp; Analytics (Python is Perfect for Big Data)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https://www.bmc.com/blogs/python-big-data-analytics/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Using Python | Python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https://youtu.be/cUw3DsDpQCE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Python - Course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https://youtu.be/r-uOLxNrNk8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1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Abertos (URL)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https://dados.gov.br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https://brasil.io/home/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https://www2.camara.leg.br/transparencia/dados-abertos/dados-abertos-legislativo/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https://dadosabertos.camara.leg.br/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https://senano.leg.br/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https://dados.df.gov.br/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https://patiodigital.prefeitura.sp.gov.br/</a:t>
            </a: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biblioteca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converter para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padrão eh “,”, mas pode ser diferente, talvez necessário informar o encode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/arq.csv’,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=‘;’,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=‘cp1252’)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5 primeiras linhas 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ult.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sigla_uf_unidade_ensino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atributos em colchetes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sigla_uf_unidade_ensino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58969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Outros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https://www.e-setorial.com.br/blog/229-170-projetos-de-data-science-e-machine-learning-com-python-resolvidos-e-explicados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673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Idaltchion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Linguagem Python e suas aplicações em ciência de dados.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MARTÍNEZ BLANCO,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Miquel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Performance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Trabalho de Conclusão de Curso.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Politècnica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Catalunya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fornece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bibliotecas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trabalhar também – em termos de desenvolvimento de código – usando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rápido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que qualquer outra linguagem de programação.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dois aspectos estão permitindo que desenvolvedores em todo o mundo adotem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escolha para projetos de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 muita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científica e análise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92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desenvolvedores dizem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melhor que o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agora quando está trabalhando com grande quantidade de dados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quase o mesmo, enquanto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desenvolvimento é 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trabalhando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melhor coisa sobre o Python é que não há limitação de dados.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Pode-se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processar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mesmo com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simples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um hardware comum, seu laptop, desktop e outros.</a:t>
            </a:r>
          </a:p>
        </p:txBody>
      </p:sp>
    </p:spTree>
    <p:extLst>
      <p:ext uri="{BB962C8B-B14F-4D97-AF65-F5344CB8AC3E}">
        <p14:creationId xmlns:p14="http://schemas.microsoft.com/office/powerpoint/2010/main" val="2422111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usado para escrever programas e aplicativos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pacote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das maiores vantagens 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se conecte a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instalação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leia e grave arquivos e obtenha informações sobre arquivos, diretórios e propriedades globais do sistema de arquivos sem problemas.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https://www.edureka.co/microsoft-azure-data-engineering-certification-course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79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resolver muitos problemas complexos com o mínimo de esforço de programação.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 avançados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'Contadores' e 'Leitores de registros', podem ser implementados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exemplo abaixo, executarei um programa simples de contagem de palavras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escrito em Python que conta a frequência de ocorrência de uma palavra no arquivo de entrada. Portanto, temos dois arquivos abaixo – 'mapper.py' e 'reducer.py', ambos escritos 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864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Linguagens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11746013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Formação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como um Engenheiro de Big Data aplica as tecnologias para resolução de problemas relacionados à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Extrair e carregar tabelas a partir de arquivos, bases de dados e outras fontes (ETL);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Acelerar o processamento de grandes bases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Planejar e implementar um projeto de Big Data para Análise e Visualização de Dados.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Por que?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tarefas diárias de um cientista de dados envolvem muitas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inter-relacionadas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diferentes,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estatísticas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relatórios visuais sobre esses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incluem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preditivos e explicativos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avaliando esses modelos em dados adicionais, integrando modelos em sistemas de produção, entre outros.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uma gama diversificada de bibliotecas de código aberto para quase tudo que um Cientista de Dados faz em um dia normal.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604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1502</Words>
  <Application>Microsoft Office PowerPoint</Application>
  <PresentationFormat>Apresentação na tela (16:9)</PresentationFormat>
  <Paragraphs>170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10  Integração Cloud com Big Data Parte 1</vt:lpstr>
      <vt:lpstr>Python com Big Data</vt:lpstr>
      <vt:lpstr>Python com Big Data</vt:lpstr>
      <vt:lpstr>Python com Big Data</vt:lpstr>
      <vt:lpstr>Python com Big Data</vt:lpstr>
      <vt:lpstr>Linguagens com Big Data</vt:lpstr>
      <vt:lpstr>Formação Python com Big Data</vt:lpstr>
      <vt:lpstr>Por que? Python com Big Data</vt:lpstr>
      <vt:lpstr>Por que? Python com Big Data</vt:lpstr>
      <vt:lpstr>Vantagens Python com Big Data</vt:lpstr>
      <vt:lpstr>Veredito Python com Big Data</vt:lpstr>
      <vt:lpstr>Ecossistema Python com Big Data</vt:lpstr>
      <vt:lpstr>Empregabilidade Python com Big Data</vt:lpstr>
      <vt:lpstr>Cursos Python com Big Data</vt:lpstr>
      <vt:lpstr>Cursos Python com Big Data</vt:lpstr>
      <vt:lpstr>Outros Python com Big Data</vt:lpstr>
      <vt:lpstr>Leitura Específica</vt:lpstr>
      <vt:lpstr>Aprenda+</vt:lpstr>
      <vt:lpstr>Dinâmica/Atividades</vt:lpstr>
      <vt:lpstr>Dinâmica/Atividades</vt:lpstr>
      <vt:lpstr>Outros 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782</cp:revision>
  <dcterms:created xsi:type="dcterms:W3CDTF">2020-03-17T20:12:34Z</dcterms:created>
  <dcterms:modified xsi:type="dcterms:W3CDTF">2023-05-10T18:54:20Z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