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6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4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3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desh.com/blog/carreiras/python-para-data-science-a-linguagem-mais-utilizada-na-are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mc.com/blogs/python-big-data-analytic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Uw3DsDpQ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-uOLxNrNk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2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 - Continuação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análises de dados utilizando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extraindo insights que auxiliam nas tomada de decisões dentro das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3789392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 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https://coodesh.com/blog/carreiras/python-para-data-science-a-linguagem-mais-utilizada-na-area/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for Big Data &amp; Analytics (Python is Perfect for Big Data)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https://www.bmc.com/blogs/python-big-data-analytics/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Using Python | Python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https://youtu.be/cUw3DsDpQCE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Python - Course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https://youtu.be/r-uOLxNrNk8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Abertos (URL)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https://dados.gov.br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https://brasil.io/home/</a:t>
            </a: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969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SIEGEL,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Idaltchion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Fabricio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Linguagem Python e suas aplicações em ciência de dados.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MARTÍNEZ BLANCO,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Miquel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Performance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Trabalho de Conclusão de Curso.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Politècnica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Catalunya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295</Words>
  <Application>Microsoft Office PowerPoint</Application>
  <PresentationFormat>Apresentação na tela (16:9)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11  Integração Cloud com Big Data Parte 2</vt:lpstr>
      <vt:lpstr>Python com Big Data - Continuação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785</cp:revision>
  <dcterms:created xsi:type="dcterms:W3CDTF">2020-03-17T20:12:34Z</dcterms:created>
  <dcterms:modified xsi:type="dcterms:W3CDTF">2023-05-10T19:16:04Z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