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31" r:id="rId4"/>
    <p:sldId id="341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0070C0"/>
                </a:solidFill>
              </a:rPr>
              <a:t>Indústria 40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Cloud Indústria 40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Aplicação Cloud Indústria 40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Aplicação Cloud Indústria 40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Aplicação Cloud Indústria 40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Aplicação Cloud Indústria 40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de Aprendizagem)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134</Words>
  <Application>Microsoft Office PowerPoint</Application>
  <PresentationFormat>Apresentação na tela (16:9)</PresentationFormat>
  <Paragraphs>35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01  Fundamentos de Computação em Nuvem</vt:lpstr>
      <vt:lpstr>Contextualização Indústria 40</vt:lpstr>
      <vt:lpstr>Aplicação Cloud Indústria 40 Python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716</cp:revision>
  <dcterms:created xsi:type="dcterms:W3CDTF">2020-03-17T20:12:34Z</dcterms:created>
  <dcterms:modified xsi:type="dcterms:W3CDTF">2023-02-27T18:19:10Z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