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31" r:id="rId4"/>
    <p:sldId id="332" r:id="rId5"/>
    <p:sldId id="348" r:id="rId6"/>
    <p:sldId id="351" r:id="rId7"/>
    <p:sldId id="353" r:id="rId8"/>
    <p:sldId id="352" r:id="rId9"/>
    <p:sldId id="333" r:id="rId10"/>
    <p:sldId id="354" r:id="rId11"/>
    <p:sldId id="334" r:id="rId12"/>
    <p:sldId id="343" r:id="rId13"/>
    <p:sldId id="344" r:id="rId14"/>
    <p:sldId id="345" r:id="rId15"/>
    <p:sldId id="346" r:id="rId16"/>
    <p:sldId id="347" r:id="rId17"/>
    <p:sldId id="335" r:id="rId18"/>
    <p:sldId id="340" r:id="rId19"/>
    <p:sldId id="336" r:id="rId20"/>
    <p:sldId id="341" r:id="rId21"/>
    <p:sldId id="355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6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7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877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cias.portaldaindustria.com.br/noticias/industria-de-a-a-z/9-o-que-e-industria-4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Diferenciar as tecnologias emergentes de TI, baseando-­se no conceito de Industria 4.0, para seu emprego de forma adequada e alinhada com politicas de educação ambiental.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dispositivos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plataformas de Cloud, baseando-­se em protocolos padronizados, para o desenvolvimento de soluções inteligentes e distribuídas.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536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INTERNET DAS COISAS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Principais elementos de uma arquitetura de IOT e suas aplicações;</a:t>
            </a:r>
          </a:p>
          <a:p>
            <a:pPr marL="447675" lvl="1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Esforços de padronização e os principais protocolos usados para o estabelecimento da conectividade em uma rede de IOT;</a:t>
            </a:r>
          </a:p>
          <a:p>
            <a:pPr marL="447675" lvl="1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Plataformas de IOT disponíveis no mercado e seus principais serviços.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 DE MIDDLEWARE E PROTOCOLOS DE COMUNICAÇÃO PARA IOT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Plataformas de middleware mais utilizadas: XIVELY, WSO2, THINGSPEAK, OPENIOT, THINGSBOARD;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Protocolos de rede para IOT: MQTT, COAP, XMPP­IOT, RESTFUL HTTP, DDS, AMQP.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DESENVOLVIMENTO DE APLICAÇÕES USANDO PLATAFORMAS DE MIDDLEWARE PARA IOT EM PYTHON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3.1. Etapas necessárias para instalação, configuração e desenvolvimento de uma aplicação na plataforma ARDUINO;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3.2. Etapas necessárias para instalação, configuração e desenvolvimento de uma aplicação na plataforma NODEMCU;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3.3. Etapas necessárias para instalação, configuração e desenvolvimento de uma aplicação na plataforma RASPBERRY PI.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PRINCÍPIOS E TECNOLOGIAS DA INDÚSTRIA 4.0 (ATIVIDADE PRÁTICA SUPERVISIONADA)</a:t>
            </a:r>
          </a:p>
          <a:p>
            <a:pPr marL="457200" indent="-457200" algn="just" eaLnBrk="0" hangingPunct="0">
              <a:buAutoNum type="arabicPeriod" startAt="4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4.1. Princípios da indústria 4.0 e suas características mais importantes;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4.2. Tecnologias emergentes para a indústria 4.0 na manipulação de dados e na visão de máquina;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4.3. Principais características e a aplicação dos métodos de inteligência artificial e simulação nos processos da indústria 4.0;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4.4. Ferramentas para criação de ambientes de simulação, considerando os cuidados necessários para a segurança dos ambientes virtuais.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SISTEMAS DE CLOUD PARA IOT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5.1. Principais características das mais relevantes plataformas de computação em nuvem para IOT;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5.2. Conceitos de BIG DATA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aplicados no contexto de computação em nuvem.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AV1</a:t>
            </a:r>
            <a:r>
              <a:rPr lang="pt-BR" sz="2400" dirty="0"/>
              <a:t>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AV2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AV3</a:t>
            </a:r>
            <a:r>
              <a:rPr lang="pt-BR" sz="2400" dirty="0"/>
              <a:t> (Gerado pelo BDQ/Docente - </a:t>
            </a:r>
            <a:r>
              <a:rPr lang="pt-BR" sz="2400" b="1" dirty="0"/>
              <a:t>PNI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Condicional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AVD</a:t>
            </a:r>
            <a:r>
              <a:rPr lang="pt-BR" sz="2400" dirty="0"/>
              <a:t> (</a:t>
            </a:r>
            <a:r>
              <a:rPr lang="pt-BR" sz="2400" b="1" dirty="0"/>
              <a:t>Crédito Digital</a:t>
            </a:r>
            <a:r>
              <a:rPr lang="pt-BR" sz="2400" dirty="0"/>
              <a:t>) ??? </a:t>
            </a:r>
            <a:r>
              <a:rPr lang="pt-BR" sz="2400" b="1" dirty="0">
                <a:solidFill>
                  <a:srgbClr val="FF0000"/>
                </a:solidFill>
              </a:rPr>
              <a:t>Não teremos, somente estudo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BANIN, Sérgio Luiz.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3 ­ Conceitos e Aplicações ­ Uma Abordagem Didática. 1. São Paulo: Érica, 2018.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https://integrada.minhabiblioteca.com.br/#/books/9788536530253/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SILVA, F Rosa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[et al.]. CLOUD COMPUTING. Porto Alegre: SAGAH, 2020.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https://integrada.minhabiblioteca.com.br/#/books/9786556900193/cfi/0!/4/4@0.00:64.1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Stevan Junior, Sergio Luiz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 e Arduíno. São Paulo: Érica/Saraiva, 2015.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https://integrada.minhabiblioteca.com.br/#/books/9788536533575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FACELI, K.; LORENA, A.C.; GAMA, J.; ALMEIDA, T.A.; CARVALHO, A.C.P.L.F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Inteligência Artificial: Uma Abordagem de Aprendizado de Máquina. Rio de Janeiro: GEN, 2021.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https://integrada.minhabiblioteca.com.br/#/books/978­85­216­2146­1/cfi/0!/4/2@100:0.00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Forbellone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André L. V.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Lógica de Programação a construção de algoritmos e estruturas de dados. 3. São Paulo: Pearson, 2005.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https://plataforma.bvirtual.com.br/Leitor/Loader/323/pdf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KUROSE, J. F; ROSSA, Keith W.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Redes de Computadores e a Internet: uma abordagem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topdown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6. São Paulo: Pearson, 2013.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https://plataforma.bvirtual.com.br/Leitor/Loader/3843/pdf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NETO, Manuel V de S.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Computação Em Nuvem ­ Nova Arquitetura de TI. 1. Rio de Janeiro: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https://plataforma.bvirtual.com.br/Acervo/Publicacao/160695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TANEMBAUM, A.; STEEN, M.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Distribuídos: Princípios e Paradigmas. 2. São Paulo: Pearson Prentice Hall, 2007.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https://plataforma.bvirtual.com.br/Acervo/Publicacao/411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9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os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que engloba as principais inovações tecnológicas para automação e troca de dados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cuja função se refere a sistemas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-físicos, IOT e cloud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é a quarta revolução industrial com foco na melhoria da eficiência e produtividade dos processos, que representa a automação industrial e a integração de diferentes tecnologias como IA, robótica, IOT e computação em nuvem.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Tecnológicas – Aplicações na Indústria 4.0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Computer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/ Machine Learning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5Vs: Volume; Valor; Velocidade; Veracidade; Variedade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Estruturado (Excel) / BD Não estruturado (Twitter)</a:t>
            </a:r>
            <a:endParaRPr lang="en-US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/ </a:t>
            </a:r>
            <a:r>
              <a:rPr lang="en-US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</a:t>
            </a:r>
            <a:r>
              <a:rPr lang="en-US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Gráfica</a:t>
            </a:r>
            <a:r>
              <a:rPr lang="en-US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Games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Avançada</a:t>
            </a: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Dropbox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 Industrial Light &amp; Magic - Computação Gráfica para produção de filmes, tais como: Jurassic Park, Harry Potter, Os Vingadores,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caso do Python na Indústria 4.0, existem aplicações em simulações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simples, como BD na internet, aprendizado de máquinas, automação de tarefas, árvore de decisão, etc.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50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https://noticias.portaldaindustria.com.br/noticias/industria-de-a-a-z/9-o-que-e-industria-40/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plataformas e dispositivos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baseando-­se em protocolos padronizados, para o desenvolvimento de soluções que permitam facilidade de monitoração e controle de dispositivos pela Internet.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 sistemas microprocessados ou microcontrolados, utilizando a linguagem Python, para o desenvolvimento de projetos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as plataformas de prototipagem mais comuns atualmente.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1327</Words>
  <Application>Microsoft Office PowerPoint</Application>
  <PresentationFormat>Apresentação na tela (16:9)</PresentationFormat>
  <Paragraphs>135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677</cp:revision>
  <dcterms:created xsi:type="dcterms:W3CDTF">2020-03-17T20:12:34Z</dcterms:created>
  <dcterms:modified xsi:type="dcterms:W3CDTF">2023-02-27T19:59:15Z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